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730" r:id="rId3"/>
    <p:sldId id="734" r:id="rId4"/>
    <p:sldId id="757" r:id="rId5"/>
    <p:sldId id="758" r:id="rId6"/>
    <p:sldId id="759" r:id="rId7"/>
    <p:sldId id="745" r:id="rId8"/>
    <p:sldId id="760" r:id="rId9"/>
    <p:sldId id="264" r:id="rId10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55" d="100"/>
          <a:sy n="55" d="100"/>
        </p:scale>
        <p:origin x="-552" y="-10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416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-1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खटाव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(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वडूज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) 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खटाव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वडूज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10:00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6:00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5" name="Freeform 10">
            <a:extLst>
              <a:ext uri="{FF2B5EF4-FFF2-40B4-BE49-F238E27FC236}">
                <a16:creationId xmlns="" xmlns:a16="http://schemas.microsoft.com/office/drawing/2014/main" id="{C13677E4-3278-69EA-F071-FE57B3861F1E}"/>
              </a:ext>
            </a:extLst>
          </p:cNvPr>
          <p:cNvSpPr/>
          <p:nvPr/>
        </p:nvSpPr>
        <p:spPr>
          <a:xfrm>
            <a:off x="103317" y="2102131"/>
            <a:ext cx="3516183" cy="5242035"/>
          </a:xfrm>
          <a:custGeom>
            <a:avLst/>
            <a:gdLst/>
            <a:ahLst/>
            <a:cxnLst/>
            <a:rect l="l" t="t" r="r" b="b"/>
            <a:pathLst>
              <a:path w="4533434" h="5242035">
                <a:moveTo>
                  <a:pt x="0" y="0"/>
                </a:moveTo>
                <a:lnTo>
                  <a:pt x="4533434" y="0"/>
                </a:lnTo>
                <a:lnTo>
                  <a:pt x="4533434" y="5242035"/>
                </a:lnTo>
                <a:lnTo>
                  <a:pt x="0" y="5242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54" b="-7654"/>
            </a:stretch>
          </a:blipFill>
        </p:spPr>
      </p:sp>
      <p:sp>
        <p:nvSpPr>
          <p:cNvPr id="6" name="Freeform 11">
            <a:extLst>
              <a:ext uri="{FF2B5EF4-FFF2-40B4-BE49-F238E27FC236}">
                <a16:creationId xmlns="" xmlns:a16="http://schemas.microsoft.com/office/drawing/2014/main" id="{40244C48-3AAD-A7C1-08A5-D5731C5C78DF}"/>
              </a:ext>
            </a:extLst>
          </p:cNvPr>
          <p:cNvSpPr/>
          <p:nvPr/>
        </p:nvSpPr>
        <p:spPr>
          <a:xfrm>
            <a:off x="3919755" y="2102130"/>
            <a:ext cx="3357343" cy="5242035"/>
          </a:xfrm>
          <a:custGeom>
            <a:avLst/>
            <a:gdLst/>
            <a:ahLst/>
            <a:cxnLst/>
            <a:rect l="l" t="t" r="r" b="b"/>
            <a:pathLst>
              <a:path w="4606486" h="5242035">
                <a:moveTo>
                  <a:pt x="0" y="0"/>
                </a:moveTo>
                <a:lnTo>
                  <a:pt x="4606486" y="0"/>
                </a:lnTo>
                <a:lnTo>
                  <a:pt x="4606486" y="5242035"/>
                </a:lnTo>
                <a:lnTo>
                  <a:pt x="0" y="5242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583" b="-8583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293A931F-F9C6-B4BE-E532-CD96872EFD02}"/>
              </a:ext>
            </a:extLst>
          </p:cNvPr>
          <p:cNvSpPr/>
          <p:nvPr/>
        </p:nvSpPr>
        <p:spPr>
          <a:xfrm>
            <a:off x="8139218" y="2102130"/>
            <a:ext cx="3057635" cy="5378170"/>
          </a:xfrm>
          <a:custGeom>
            <a:avLst/>
            <a:gdLst/>
            <a:ahLst/>
            <a:cxnLst/>
            <a:rect l="l" t="t" r="r" b="b"/>
            <a:pathLst>
              <a:path w="4895556" h="6527406">
                <a:moveTo>
                  <a:pt x="0" y="0"/>
                </a:moveTo>
                <a:lnTo>
                  <a:pt x="4895556" y="0"/>
                </a:lnTo>
                <a:lnTo>
                  <a:pt x="4895556" y="6527406"/>
                </a:lnTo>
                <a:lnTo>
                  <a:pt x="0" y="6527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7">
            <a:extLst>
              <a:ext uri="{FF2B5EF4-FFF2-40B4-BE49-F238E27FC236}">
                <a16:creationId xmlns="" xmlns:a16="http://schemas.microsoft.com/office/drawing/2014/main" id="{01708E03-A197-9314-05E0-6BB55B6A411F}"/>
              </a:ext>
            </a:extLst>
          </p:cNvPr>
          <p:cNvSpPr/>
          <p:nvPr/>
        </p:nvSpPr>
        <p:spPr>
          <a:xfrm>
            <a:off x="11533391" y="2124137"/>
            <a:ext cx="2990192" cy="5259544"/>
          </a:xfrm>
          <a:custGeom>
            <a:avLst/>
            <a:gdLst/>
            <a:ahLst/>
            <a:cxnLst/>
            <a:rect l="l" t="t" r="r" b="b"/>
            <a:pathLst>
              <a:path w="4787574" h="6383431">
                <a:moveTo>
                  <a:pt x="0" y="0"/>
                </a:moveTo>
                <a:lnTo>
                  <a:pt x="4787574" y="0"/>
                </a:lnTo>
                <a:lnTo>
                  <a:pt x="4787574" y="6383431"/>
                </a:lnTo>
                <a:lnTo>
                  <a:pt x="0" y="6383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7" name="Picture 16" descr="C:\Users\Administrator\Desktop\Downloads\IMG_20250428_10575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316" y="2102130"/>
            <a:ext cx="3516183" cy="52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C:\Users\Administrator\Desktop\Downloads\IMG_20250428_105746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19754" y="2124137"/>
            <a:ext cx="3357343" cy="522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88E794-4EE1-B55A-9775-A04A2106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19531BF5-CF11-6952-13AA-2207B6FB2BC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561720E-D08C-9419-900C-FCCAC7492A2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49CE38C6-529D-814E-DEE1-F76E3C8EFDBD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4F493CA-687C-E4CC-93E8-4570F32827D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2540971-E4C8-0584-23DA-52226E8AB06E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547468-2CBF-D922-0F0B-5026286B9899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82B712-D19B-1BC6-147D-9E31E0AAC645}"/>
              </a:ext>
            </a:extLst>
          </p:cNvPr>
          <p:cNvSpPr txBox="1"/>
          <p:nvPr/>
        </p:nvSpPr>
        <p:spPr>
          <a:xfrm>
            <a:off x="634998" y="1189729"/>
            <a:ext cx="13360398" cy="294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8:00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8:00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9248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328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सह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मुंबई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क्र.4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नोंदणी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भाग-2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आदेश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संहिता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क्र.826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प्रमाणे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विनाशास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पात्र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नसल्याने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2012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पासून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कार्यरत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संतोष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जाधव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en-US" sz="2400" dirty="0" smtClean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निबंधक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श्रेणी-1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खटाव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वडूज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)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5291</TotalTime>
  <Words>401</Words>
  <Application>Microsoft Office PowerPoint</Application>
  <PresentationFormat>Custom</PresentationFormat>
  <Paragraphs>68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Administrator</cp:lastModifiedBy>
  <cp:revision>576</cp:revision>
  <dcterms:created xsi:type="dcterms:W3CDTF">2024-04-01T08:16:19Z</dcterms:created>
  <dcterms:modified xsi:type="dcterms:W3CDTF">2025-04-28T05:38:52Z</dcterms:modified>
</cp:coreProperties>
</file>