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12192000" cy="6858000"/>
  <p:notesSz cx="7315200" cy="12344400"/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38" autoAdjust="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118FF9-264D-43A9-A53C-8988657B19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FF7C8B-2DEA-4E1C-9321-6992CD2A3AE4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600" b="1" dirty="0" smtClean="0"/>
            <a:t>1</a:t>
          </a:r>
          <a:r>
            <a:rPr lang="en-US" sz="1400" b="1" dirty="0" smtClean="0"/>
            <a:t>)  </a:t>
          </a:r>
          <a:r>
            <a:rPr lang="en-US" sz="1400" b="1" dirty="0" err="1" smtClean="0"/>
            <a:t>पिण्याचे</a:t>
          </a:r>
          <a:r>
            <a:rPr lang="en-US" sz="1400" b="1" dirty="0" smtClean="0"/>
            <a:t> </a:t>
          </a:r>
          <a:r>
            <a:rPr lang="en-US" sz="1400" b="1" dirty="0" err="1" smtClean="0"/>
            <a:t>पाणी</a:t>
          </a:r>
          <a:r>
            <a:rPr lang="en-US" sz="1400" b="1" dirty="0" smtClean="0"/>
            <a:t>‍  </a:t>
          </a:r>
        </a:p>
        <a:p>
          <a:r>
            <a:rPr lang="en-US" sz="1400" b="1" dirty="0" smtClean="0"/>
            <a:t>2) </a:t>
          </a:r>
          <a:r>
            <a:rPr lang="en-US" sz="1400" b="1" dirty="0" err="1" smtClean="0"/>
            <a:t>बैठक</a:t>
          </a:r>
          <a:r>
            <a:rPr lang="en-US" sz="1400" b="1" dirty="0" smtClean="0"/>
            <a:t> </a:t>
          </a:r>
          <a:r>
            <a:rPr lang="en-US" sz="1400" b="1" dirty="0" err="1" smtClean="0"/>
            <a:t>व्यवस्था</a:t>
          </a:r>
          <a:endParaRPr lang="en-US" sz="1400" b="1" dirty="0" smtClean="0"/>
        </a:p>
      </dgm:t>
    </dgm:pt>
    <dgm:pt modelId="{C45BD90C-2A55-44DE-AECC-37181AF5373E}" type="parTrans" cxnId="{FE61BC47-A3AF-4F14-A016-11DD0634943C}">
      <dgm:prSet/>
      <dgm:spPr/>
      <dgm:t>
        <a:bodyPr/>
        <a:lstStyle/>
        <a:p>
          <a:endParaRPr lang="en-US"/>
        </a:p>
      </dgm:t>
    </dgm:pt>
    <dgm:pt modelId="{2BF60B2B-B6FD-4CD6-A7AB-7489730DF7EF}" type="sibTrans" cxnId="{FE61BC47-A3AF-4F14-A016-11DD0634943C}">
      <dgm:prSet/>
      <dgm:spPr/>
      <dgm:t>
        <a:bodyPr/>
        <a:lstStyle/>
        <a:p>
          <a:endParaRPr lang="en-US"/>
        </a:p>
      </dgm:t>
    </dgm:pt>
    <dgm:pt modelId="{8A143F12-6A02-40F6-8646-A1594447B2DE}">
      <dgm:prSet phldrT="[Text]" custT="1"/>
      <dgm:spPr/>
      <dgm:t>
        <a:bodyPr/>
        <a:lstStyle/>
        <a:p>
          <a:r>
            <a:rPr lang="en-US" sz="1000" dirty="0" smtClean="0"/>
            <a:t> </a:t>
          </a:r>
          <a:r>
            <a:rPr lang="en-US" sz="1400" b="1" dirty="0" smtClean="0"/>
            <a:t>‍   </a:t>
          </a:r>
          <a:r>
            <a:rPr lang="en-US" sz="1400" b="1" dirty="0" err="1" smtClean="0"/>
            <a:t>कार्यालयात</a:t>
          </a:r>
          <a:r>
            <a:rPr lang="en-US" sz="1400" b="1" dirty="0" smtClean="0"/>
            <a:t>  </a:t>
          </a:r>
          <a:r>
            <a:rPr lang="en-US" sz="1400" b="1" dirty="0" err="1" smtClean="0"/>
            <a:t>येणाऱ्या</a:t>
          </a:r>
          <a:r>
            <a:rPr lang="en-US" sz="1400" b="1" dirty="0" smtClean="0"/>
            <a:t>  </a:t>
          </a:r>
          <a:r>
            <a:rPr lang="en-US" sz="1400" b="1" dirty="0" err="1" smtClean="0"/>
            <a:t>सर्व</a:t>
          </a:r>
          <a:r>
            <a:rPr lang="en-US" sz="1400" b="1" dirty="0" smtClean="0"/>
            <a:t> </a:t>
          </a:r>
          <a:r>
            <a:rPr lang="en-US" sz="1400" b="1" dirty="0" err="1" smtClean="0"/>
            <a:t>पक्षकारांसाठी</a:t>
          </a:r>
          <a:r>
            <a:rPr lang="en-US" sz="1400" b="1" dirty="0" smtClean="0"/>
            <a:t>  </a:t>
          </a:r>
          <a:r>
            <a:rPr lang="en-US" sz="1400" b="1" dirty="0" err="1" smtClean="0"/>
            <a:t>पिण्याचे</a:t>
          </a:r>
          <a:r>
            <a:rPr lang="en-US" sz="1400" b="1" dirty="0" smtClean="0"/>
            <a:t> </a:t>
          </a:r>
          <a:r>
            <a:rPr lang="en-US" sz="1400" b="1" dirty="0" err="1" smtClean="0"/>
            <a:t>पाणी</a:t>
          </a:r>
          <a:r>
            <a:rPr lang="en-US" sz="1400" b="1" dirty="0" smtClean="0"/>
            <a:t> </a:t>
          </a:r>
          <a:r>
            <a:rPr lang="en-US" sz="1400" b="1" dirty="0" err="1" smtClean="0"/>
            <a:t>उपलब्ध</a:t>
          </a:r>
          <a:r>
            <a:rPr lang="en-US" sz="1400" b="1" dirty="0" smtClean="0"/>
            <a:t> </a:t>
          </a:r>
          <a:r>
            <a:rPr lang="en-US" sz="1400" b="1" dirty="0" err="1" smtClean="0"/>
            <a:t>केलेले</a:t>
          </a:r>
          <a:r>
            <a:rPr lang="en-US" sz="1400" b="1" dirty="0" smtClean="0"/>
            <a:t>   </a:t>
          </a:r>
          <a:r>
            <a:rPr lang="en-US" sz="1400" b="1" dirty="0" err="1" smtClean="0"/>
            <a:t>आहे</a:t>
          </a:r>
          <a:endParaRPr lang="en-US" sz="1400" b="1" dirty="0"/>
        </a:p>
      </dgm:t>
    </dgm:pt>
    <dgm:pt modelId="{74CA0023-B7CC-40FE-8270-A5364C76EF74}" type="parTrans" cxnId="{3025E06E-BAC8-4EAE-A1B4-5D38CC871DFB}">
      <dgm:prSet/>
      <dgm:spPr/>
      <dgm:t>
        <a:bodyPr/>
        <a:lstStyle/>
        <a:p>
          <a:endParaRPr lang="en-US"/>
        </a:p>
      </dgm:t>
    </dgm:pt>
    <dgm:pt modelId="{B05E2E5A-806E-42C6-B316-2C5F0B5B787A}" type="sibTrans" cxnId="{3025E06E-BAC8-4EAE-A1B4-5D38CC871DFB}">
      <dgm:prSet/>
      <dgm:spPr/>
      <dgm:t>
        <a:bodyPr/>
        <a:lstStyle/>
        <a:p>
          <a:endParaRPr lang="en-US"/>
        </a:p>
      </dgm:t>
    </dgm:pt>
    <dgm:pt modelId="{1E3B1F93-52DC-4B53-A80B-1464CF4FB990}">
      <dgm:prSet phldrT="[Text]" custT="1"/>
      <dgm:spPr/>
      <dgm:t>
        <a:bodyPr/>
        <a:lstStyle/>
        <a:p>
          <a:r>
            <a:rPr lang="en-US" sz="1400" b="1" dirty="0" smtClean="0"/>
            <a:t>4) </a:t>
          </a:r>
          <a:r>
            <a:rPr lang="en-US" sz="1400" b="1" dirty="0" err="1" smtClean="0"/>
            <a:t>स्व़च्छ़तागृह</a:t>
          </a:r>
          <a:r>
            <a:rPr lang="en-US" sz="1400" b="1" dirty="0" smtClean="0"/>
            <a:t> </a:t>
          </a:r>
        </a:p>
      </dgm:t>
    </dgm:pt>
    <dgm:pt modelId="{E8B60C06-624F-49DA-BBDA-34D24ED60E8C}" type="parTrans" cxnId="{B4485125-50A5-431B-AD71-838108B43286}">
      <dgm:prSet/>
      <dgm:spPr/>
      <dgm:t>
        <a:bodyPr/>
        <a:lstStyle/>
        <a:p>
          <a:endParaRPr lang="en-US"/>
        </a:p>
      </dgm:t>
    </dgm:pt>
    <dgm:pt modelId="{C89C2144-E1AE-4A4C-8180-8B778AB65222}" type="sibTrans" cxnId="{B4485125-50A5-431B-AD71-838108B43286}">
      <dgm:prSet/>
      <dgm:spPr/>
      <dgm:t>
        <a:bodyPr/>
        <a:lstStyle/>
        <a:p>
          <a:endParaRPr lang="en-US"/>
        </a:p>
      </dgm:t>
    </dgm:pt>
    <dgm:pt modelId="{55DF1328-A247-4B13-8B66-B60DC6DE4F55}">
      <dgm:prSet phldrT="[Text]" custT="1"/>
      <dgm:spPr/>
      <dgm:t>
        <a:bodyPr/>
        <a:lstStyle/>
        <a:p>
          <a:endParaRPr lang="en-US" sz="1400" b="1" dirty="0" smtClean="0"/>
        </a:p>
      </dgm:t>
    </dgm:pt>
    <dgm:pt modelId="{902FC874-5B90-4E0E-82D8-4DA6CD76808D}" type="parTrans" cxnId="{290E3B8C-8873-43EE-8547-73BA095FF1A5}">
      <dgm:prSet/>
      <dgm:spPr/>
      <dgm:t>
        <a:bodyPr/>
        <a:lstStyle/>
        <a:p>
          <a:endParaRPr lang="en-US"/>
        </a:p>
      </dgm:t>
    </dgm:pt>
    <dgm:pt modelId="{7D984844-A5C2-4F0E-9404-1246CAB847F4}" type="sibTrans" cxnId="{290E3B8C-8873-43EE-8547-73BA095FF1A5}">
      <dgm:prSet/>
      <dgm:spPr/>
      <dgm:t>
        <a:bodyPr/>
        <a:lstStyle/>
        <a:p>
          <a:endParaRPr lang="en-US"/>
        </a:p>
      </dgm:t>
    </dgm:pt>
    <dgm:pt modelId="{45FBD260-C311-49AE-B5A7-1F0CAB9848A7}">
      <dgm:prSet phldrT="[Text]" custT="1"/>
      <dgm:spPr/>
      <dgm:t>
        <a:bodyPr/>
        <a:lstStyle/>
        <a:p>
          <a:r>
            <a:rPr lang="en-US" sz="1400" b="1" dirty="0" err="1" smtClean="0"/>
            <a:t>कार्यालयात</a:t>
          </a:r>
          <a:r>
            <a:rPr lang="en-US" sz="1400" b="1" dirty="0" smtClean="0"/>
            <a:t> </a:t>
          </a:r>
          <a:r>
            <a:rPr lang="en-US" sz="1400" b="1" dirty="0" err="1" smtClean="0"/>
            <a:t>अभ्यांगतासाठी</a:t>
          </a:r>
          <a:r>
            <a:rPr lang="en-US" sz="1400" b="1" dirty="0" smtClean="0"/>
            <a:t> </a:t>
          </a:r>
          <a:r>
            <a:rPr lang="en-US" sz="1400" b="1" dirty="0" err="1" smtClean="0"/>
            <a:t>स्व़च्छ़तागृह</a:t>
          </a:r>
          <a:r>
            <a:rPr lang="en-US" sz="1400" b="1" dirty="0" smtClean="0"/>
            <a:t>  </a:t>
          </a:r>
          <a:r>
            <a:rPr lang="en-US" sz="1400" b="1" dirty="0" err="1" smtClean="0"/>
            <a:t>आहे</a:t>
          </a:r>
          <a:r>
            <a:rPr lang="en-US" sz="1400" b="1" dirty="0" smtClean="0"/>
            <a:t> </a:t>
          </a:r>
          <a:endParaRPr lang="en-US" sz="1400" b="1" dirty="0"/>
        </a:p>
      </dgm:t>
    </dgm:pt>
    <dgm:pt modelId="{3DDBF510-C393-4E5E-B87F-09F8B366419A}" type="parTrans" cxnId="{96F41C00-54E8-4CC7-8E97-8F2B6FF65BDD}">
      <dgm:prSet/>
      <dgm:spPr/>
      <dgm:t>
        <a:bodyPr/>
        <a:lstStyle/>
        <a:p>
          <a:endParaRPr lang="en-US"/>
        </a:p>
      </dgm:t>
    </dgm:pt>
    <dgm:pt modelId="{EA6B5381-8A7A-432C-9811-FA3BCD8D3C88}" type="sibTrans" cxnId="{96F41C00-54E8-4CC7-8E97-8F2B6FF65BDD}">
      <dgm:prSet/>
      <dgm:spPr/>
      <dgm:t>
        <a:bodyPr/>
        <a:lstStyle/>
        <a:p>
          <a:endParaRPr lang="en-US"/>
        </a:p>
      </dgm:t>
    </dgm:pt>
    <dgm:pt modelId="{84AFF43C-81DC-401F-BE3E-7D077A787E66}">
      <dgm:prSet phldrT="[Text]" custT="1"/>
      <dgm:spPr/>
      <dgm:t>
        <a:bodyPr/>
        <a:lstStyle/>
        <a:p>
          <a:r>
            <a:rPr lang="en-US" sz="3600" dirty="0" smtClean="0"/>
            <a:t>  </a:t>
          </a:r>
          <a:endParaRPr lang="en-US" sz="1400" b="1" dirty="0" smtClean="0"/>
        </a:p>
        <a:p>
          <a:r>
            <a:rPr lang="en-US" sz="1400" b="1" dirty="0" err="1" smtClean="0"/>
            <a:t>सुसज्य</a:t>
          </a:r>
          <a:r>
            <a:rPr lang="en-US" sz="1400" b="1" dirty="0" smtClean="0"/>
            <a:t> </a:t>
          </a:r>
          <a:r>
            <a:rPr lang="en-US" sz="1400" b="1" dirty="0" err="1" smtClean="0"/>
            <a:t>पार्कींग</a:t>
          </a:r>
          <a:r>
            <a:rPr lang="en-US" sz="1400" b="1" dirty="0" smtClean="0"/>
            <a:t> </a:t>
          </a:r>
        </a:p>
      </dgm:t>
    </dgm:pt>
    <dgm:pt modelId="{E31D997E-856C-4DD6-9299-99168705289E}" type="sibTrans" cxnId="{D4F8E4B4-02DE-4040-9D34-C6E82719E9CA}">
      <dgm:prSet/>
      <dgm:spPr/>
      <dgm:t>
        <a:bodyPr/>
        <a:lstStyle/>
        <a:p>
          <a:endParaRPr lang="en-US"/>
        </a:p>
      </dgm:t>
    </dgm:pt>
    <dgm:pt modelId="{891449C8-4636-4F72-8D52-3B053186251B}" type="parTrans" cxnId="{D4F8E4B4-02DE-4040-9D34-C6E82719E9CA}">
      <dgm:prSet/>
      <dgm:spPr/>
      <dgm:t>
        <a:bodyPr/>
        <a:lstStyle/>
        <a:p>
          <a:endParaRPr lang="en-US"/>
        </a:p>
      </dgm:t>
    </dgm:pt>
    <dgm:pt modelId="{55EA2F85-938B-46B5-9E34-A604B3AE76C5}">
      <dgm:prSet custT="1"/>
      <dgm:spPr/>
      <dgm:t>
        <a:bodyPr/>
        <a:lstStyle/>
        <a:p>
          <a:r>
            <a:rPr lang="en-US" sz="1400" dirty="0" err="1" smtClean="0"/>
            <a:t>कार्यालयामध्ये</a:t>
          </a:r>
          <a:r>
            <a:rPr lang="en-US" sz="1400" dirty="0" smtClean="0"/>
            <a:t> </a:t>
          </a:r>
          <a:r>
            <a:rPr lang="en-US" sz="1400" dirty="0" err="1" smtClean="0"/>
            <a:t>येणा-या</a:t>
          </a:r>
          <a:r>
            <a:rPr lang="en-US" sz="1400" dirty="0" smtClean="0"/>
            <a:t> </a:t>
          </a:r>
          <a:r>
            <a:rPr lang="en-US" sz="1400" dirty="0" err="1" smtClean="0"/>
            <a:t>पक्षकारांकरीता</a:t>
          </a:r>
          <a:r>
            <a:rPr lang="en-US" sz="1400" dirty="0" smtClean="0"/>
            <a:t> </a:t>
          </a:r>
          <a:r>
            <a:rPr lang="en-US" sz="1400" dirty="0" err="1" smtClean="0"/>
            <a:t>सुसज्य</a:t>
          </a:r>
          <a:r>
            <a:rPr lang="en-US" sz="1400" dirty="0" smtClean="0"/>
            <a:t> </a:t>
          </a:r>
          <a:r>
            <a:rPr lang="en-US" sz="1400" dirty="0" err="1" smtClean="0"/>
            <a:t>असे</a:t>
          </a:r>
          <a:r>
            <a:rPr lang="en-US" sz="1400" dirty="0" smtClean="0"/>
            <a:t> </a:t>
          </a:r>
          <a:r>
            <a:rPr lang="en-US" sz="1400" dirty="0" err="1" smtClean="0"/>
            <a:t>पार्कींग</a:t>
          </a:r>
          <a:r>
            <a:rPr lang="en-US" sz="1400" dirty="0" smtClean="0"/>
            <a:t> </a:t>
          </a:r>
          <a:r>
            <a:rPr lang="en-US" sz="1400" dirty="0" err="1" smtClean="0"/>
            <a:t>ची</a:t>
          </a:r>
          <a:r>
            <a:rPr lang="en-US" sz="1400" dirty="0" smtClean="0"/>
            <a:t> </a:t>
          </a:r>
          <a:r>
            <a:rPr lang="en-US" sz="1400" dirty="0" err="1" smtClean="0"/>
            <a:t>सोय</a:t>
          </a:r>
          <a:r>
            <a:rPr lang="en-US" sz="1400" dirty="0" smtClean="0"/>
            <a:t> </a:t>
          </a:r>
          <a:r>
            <a:rPr lang="en-US" sz="1400" dirty="0" err="1" smtClean="0"/>
            <a:t>आहे</a:t>
          </a:r>
          <a:r>
            <a:rPr lang="en-US" sz="1400" dirty="0" smtClean="0"/>
            <a:t>.</a:t>
          </a:r>
          <a:endParaRPr lang="en-US" sz="1400" dirty="0"/>
        </a:p>
      </dgm:t>
    </dgm:pt>
    <dgm:pt modelId="{B5342B19-8EAF-4660-A260-EB6265F8CE47}" type="parTrans" cxnId="{74356868-AEBF-48C6-A83F-AFB55B2358C1}">
      <dgm:prSet/>
      <dgm:spPr/>
      <dgm:t>
        <a:bodyPr/>
        <a:lstStyle/>
        <a:p>
          <a:endParaRPr lang="en-US"/>
        </a:p>
      </dgm:t>
    </dgm:pt>
    <dgm:pt modelId="{7827359D-12B2-4F92-834F-9A1E7C61E013}" type="sibTrans" cxnId="{74356868-AEBF-48C6-A83F-AFB55B2358C1}">
      <dgm:prSet/>
      <dgm:spPr/>
      <dgm:t>
        <a:bodyPr/>
        <a:lstStyle/>
        <a:p>
          <a:endParaRPr lang="en-US"/>
        </a:p>
      </dgm:t>
    </dgm:pt>
    <dgm:pt modelId="{D932F6C2-6C2D-4E42-A89A-B3B983D67825}" type="pres">
      <dgm:prSet presAssocID="{BF118FF9-264D-43A9-A53C-8988657B19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FDE4B-ADDF-42BA-B4F5-F117C5E798D4}" type="pres">
      <dgm:prSet presAssocID="{7CFF7C8B-2DEA-4E1C-9321-6992CD2A3AE4}" presName="composite" presStyleCnt="0"/>
      <dgm:spPr/>
    </dgm:pt>
    <dgm:pt modelId="{AC3F0BF6-D740-4E23-982A-F41B1CC6CEC1}" type="pres">
      <dgm:prSet presAssocID="{7CFF7C8B-2DEA-4E1C-9321-6992CD2A3AE4}" presName="parentText" presStyleLbl="alignNode1" presStyleIdx="0" presStyleCnt="3" custScaleX="21764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B73CB1-BDBB-4736-9228-6E2558FE50F9}" type="pres">
      <dgm:prSet presAssocID="{7CFF7C8B-2DEA-4E1C-9321-6992CD2A3AE4}" presName="descendantText" presStyleLbl="alignAcc1" presStyleIdx="0" presStyleCnt="3" custScaleX="81777" custScaleY="1888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C81B23-BA29-4E4C-8E77-88F92BABB6A3}" type="pres">
      <dgm:prSet presAssocID="{2BF60B2B-B6FD-4CD6-A7AB-7489730DF7EF}" presName="sp" presStyleCnt="0"/>
      <dgm:spPr/>
    </dgm:pt>
    <dgm:pt modelId="{D06F8E1D-9DB8-4FCC-97AA-4B16FD685BC7}" type="pres">
      <dgm:prSet presAssocID="{84AFF43C-81DC-401F-BE3E-7D077A787E66}" presName="composite" presStyleCnt="0"/>
      <dgm:spPr/>
    </dgm:pt>
    <dgm:pt modelId="{C3E0CBA3-C376-4147-813C-8BD9146DCBE8}" type="pres">
      <dgm:prSet presAssocID="{84AFF43C-81DC-401F-BE3E-7D077A787E66}" presName="parentText" presStyleLbl="alignNode1" presStyleIdx="1" presStyleCnt="3" custScaleX="21929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B61E00-6F1F-4DBE-BD2E-426286D4DED2}" type="pres">
      <dgm:prSet presAssocID="{84AFF43C-81DC-401F-BE3E-7D077A787E66}" presName="descendantText" presStyleLbl="alignAcc1" presStyleIdx="1" presStyleCnt="3" custAng="0" custScaleX="81353" custScaleY="129701" custLinFactNeighborX="-762" custLinFactNeighborY="-361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D2BACC-3A3D-4587-AA8A-7E5ED299149D}" type="pres">
      <dgm:prSet presAssocID="{E31D997E-856C-4DD6-9299-99168705289E}" presName="sp" presStyleCnt="0"/>
      <dgm:spPr/>
    </dgm:pt>
    <dgm:pt modelId="{61CE902C-FD45-4910-BA88-1BE825C0D55D}" type="pres">
      <dgm:prSet presAssocID="{1E3B1F93-52DC-4B53-A80B-1464CF4FB990}" presName="composite" presStyleCnt="0"/>
      <dgm:spPr/>
    </dgm:pt>
    <dgm:pt modelId="{DE286D27-AA47-4721-9DD8-E33A123494C8}" type="pres">
      <dgm:prSet presAssocID="{1E3B1F93-52DC-4B53-A80B-1464CF4FB990}" presName="parentText" presStyleLbl="alignNode1" presStyleIdx="2" presStyleCnt="3" custScaleX="239659" custLinFactNeighborX="-19163" custLinFactNeighborY="782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39A724-7AA6-4AAB-BE6D-3936C3FF3BAA}" type="pres">
      <dgm:prSet presAssocID="{1E3B1F93-52DC-4B53-A80B-1464CF4FB990}" presName="descendantText" presStyleLbl="alignAcc1" presStyleIdx="2" presStyleCnt="3" custScaleX="81454" custScaleY="109243" custLinFactNeighborX="-1336" custLinFactNeighborY="-570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C7CBAE-AA3A-4705-8B37-1E5474E30303}" type="presOf" srcId="{84AFF43C-81DC-401F-BE3E-7D077A787E66}" destId="{C3E0CBA3-C376-4147-813C-8BD9146DCBE8}" srcOrd="0" destOrd="0" presId="urn:microsoft.com/office/officeart/2005/8/layout/chevron2"/>
    <dgm:cxn modelId="{9E9E3B97-C4BA-431A-8DA2-D1CEA0F5CAEC}" type="presOf" srcId="{55EA2F85-938B-46B5-9E34-A604B3AE76C5}" destId="{83B61E00-6F1F-4DBE-BD2E-426286D4DED2}" srcOrd="0" destOrd="0" presId="urn:microsoft.com/office/officeart/2005/8/layout/chevron2"/>
    <dgm:cxn modelId="{CAE9BD4F-3130-4889-92D6-693621B44440}" type="presOf" srcId="{55DF1328-A247-4B13-8B66-B60DC6DE4F55}" destId="{6539A724-7AA6-4AAB-BE6D-3936C3FF3BAA}" srcOrd="0" destOrd="0" presId="urn:microsoft.com/office/officeart/2005/8/layout/chevron2"/>
    <dgm:cxn modelId="{698A995F-042A-41E6-839F-B9AA43D82987}" type="presOf" srcId="{8A143F12-6A02-40F6-8646-A1594447B2DE}" destId="{CDB73CB1-BDBB-4736-9228-6E2558FE50F9}" srcOrd="0" destOrd="0" presId="urn:microsoft.com/office/officeart/2005/8/layout/chevron2"/>
    <dgm:cxn modelId="{FE61BC47-A3AF-4F14-A016-11DD0634943C}" srcId="{BF118FF9-264D-43A9-A53C-8988657B190C}" destId="{7CFF7C8B-2DEA-4E1C-9321-6992CD2A3AE4}" srcOrd="0" destOrd="0" parTransId="{C45BD90C-2A55-44DE-AECC-37181AF5373E}" sibTransId="{2BF60B2B-B6FD-4CD6-A7AB-7489730DF7EF}"/>
    <dgm:cxn modelId="{3025E06E-BAC8-4EAE-A1B4-5D38CC871DFB}" srcId="{7CFF7C8B-2DEA-4E1C-9321-6992CD2A3AE4}" destId="{8A143F12-6A02-40F6-8646-A1594447B2DE}" srcOrd="0" destOrd="0" parTransId="{74CA0023-B7CC-40FE-8270-A5364C76EF74}" sibTransId="{B05E2E5A-806E-42C6-B316-2C5F0B5B787A}"/>
    <dgm:cxn modelId="{71D85A13-D0FF-498C-8550-84A2D8FB0090}" type="presOf" srcId="{1E3B1F93-52DC-4B53-A80B-1464CF4FB990}" destId="{DE286D27-AA47-4721-9DD8-E33A123494C8}" srcOrd="0" destOrd="0" presId="urn:microsoft.com/office/officeart/2005/8/layout/chevron2"/>
    <dgm:cxn modelId="{74356868-AEBF-48C6-A83F-AFB55B2358C1}" srcId="{84AFF43C-81DC-401F-BE3E-7D077A787E66}" destId="{55EA2F85-938B-46B5-9E34-A604B3AE76C5}" srcOrd="0" destOrd="0" parTransId="{B5342B19-8EAF-4660-A260-EB6265F8CE47}" sibTransId="{7827359D-12B2-4F92-834F-9A1E7C61E013}"/>
    <dgm:cxn modelId="{96F41C00-54E8-4CC7-8E97-8F2B6FF65BDD}" srcId="{1E3B1F93-52DC-4B53-A80B-1464CF4FB990}" destId="{45FBD260-C311-49AE-B5A7-1F0CAB9848A7}" srcOrd="1" destOrd="0" parTransId="{3DDBF510-C393-4E5E-B87F-09F8B366419A}" sibTransId="{EA6B5381-8A7A-432C-9811-FA3BCD8D3C88}"/>
    <dgm:cxn modelId="{B4485125-50A5-431B-AD71-838108B43286}" srcId="{BF118FF9-264D-43A9-A53C-8988657B190C}" destId="{1E3B1F93-52DC-4B53-A80B-1464CF4FB990}" srcOrd="2" destOrd="0" parTransId="{E8B60C06-624F-49DA-BBDA-34D24ED60E8C}" sibTransId="{C89C2144-E1AE-4A4C-8180-8B778AB65222}"/>
    <dgm:cxn modelId="{D54F7107-0272-44C9-B592-76D2D0FA0BB8}" type="presOf" srcId="{45FBD260-C311-49AE-B5A7-1F0CAB9848A7}" destId="{6539A724-7AA6-4AAB-BE6D-3936C3FF3BAA}" srcOrd="0" destOrd="1" presId="urn:microsoft.com/office/officeart/2005/8/layout/chevron2"/>
    <dgm:cxn modelId="{D4F8E4B4-02DE-4040-9D34-C6E82719E9CA}" srcId="{BF118FF9-264D-43A9-A53C-8988657B190C}" destId="{84AFF43C-81DC-401F-BE3E-7D077A787E66}" srcOrd="1" destOrd="0" parTransId="{891449C8-4636-4F72-8D52-3B053186251B}" sibTransId="{E31D997E-856C-4DD6-9299-99168705289E}"/>
    <dgm:cxn modelId="{9FE80B81-E064-426F-8549-DE99E150CEFF}" type="presOf" srcId="{BF118FF9-264D-43A9-A53C-8988657B190C}" destId="{D932F6C2-6C2D-4E42-A89A-B3B983D67825}" srcOrd="0" destOrd="0" presId="urn:microsoft.com/office/officeart/2005/8/layout/chevron2"/>
    <dgm:cxn modelId="{77FD4048-BEA5-4F65-BE43-C7AD9C03A437}" type="presOf" srcId="{7CFF7C8B-2DEA-4E1C-9321-6992CD2A3AE4}" destId="{AC3F0BF6-D740-4E23-982A-F41B1CC6CEC1}" srcOrd="0" destOrd="0" presId="urn:microsoft.com/office/officeart/2005/8/layout/chevron2"/>
    <dgm:cxn modelId="{290E3B8C-8873-43EE-8547-73BA095FF1A5}" srcId="{1E3B1F93-52DC-4B53-A80B-1464CF4FB990}" destId="{55DF1328-A247-4B13-8B66-B60DC6DE4F55}" srcOrd="0" destOrd="0" parTransId="{902FC874-5B90-4E0E-82D8-4DA6CD76808D}" sibTransId="{7D984844-A5C2-4F0E-9404-1246CAB847F4}"/>
    <dgm:cxn modelId="{60E92408-CAA8-4689-82FD-FB871D094C2A}" type="presParOf" srcId="{D932F6C2-6C2D-4E42-A89A-B3B983D67825}" destId="{0CDFDE4B-ADDF-42BA-B4F5-F117C5E798D4}" srcOrd="0" destOrd="0" presId="urn:microsoft.com/office/officeart/2005/8/layout/chevron2"/>
    <dgm:cxn modelId="{0FE9E37D-99DD-48BD-BE11-3F199A7AA387}" type="presParOf" srcId="{0CDFDE4B-ADDF-42BA-B4F5-F117C5E798D4}" destId="{AC3F0BF6-D740-4E23-982A-F41B1CC6CEC1}" srcOrd="0" destOrd="0" presId="urn:microsoft.com/office/officeart/2005/8/layout/chevron2"/>
    <dgm:cxn modelId="{5B0D8EC5-4C39-4C95-8DC8-CA6B106DA763}" type="presParOf" srcId="{0CDFDE4B-ADDF-42BA-B4F5-F117C5E798D4}" destId="{CDB73CB1-BDBB-4736-9228-6E2558FE50F9}" srcOrd="1" destOrd="0" presId="urn:microsoft.com/office/officeart/2005/8/layout/chevron2"/>
    <dgm:cxn modelId="{7700EF48-A8E8-44A1-8C7C-FC5D88A2C66D}" type="presParOf" srcId="{D932F6C2-6C2D-4E42-A89A-B3B983D67825}" destId="{73C81B23-BA29-4E4C-8E77-88F92BABB6A3}" srcOrd="1" destOrd="0" presId="urn:microsoft.com/office/officeart/2005/8/layout/chevron2"/>
    <dgm:cxn modelId="{0BE3C571-74E1-4694-8BC4-D5D95EDEFDB2}" type="presParOf" srcId="{D932F6C2-6C2D-4E42-A89A-B3B983D67825}" destId="{D06F8E1D-9DB8-4FCC-97AA-4B16FD685BC7}" srcOrd="2" destOrd="0" presId="urn:microsoft.com/office/officeart/2005/8/layout/chevron2"/>
    <dgm:cxn modelId="{E185620C-93BD-41EF-9DD7-A65A0772F3A3}" type="presParOf" srcId="{D06F8E1D-9DB8-4FCC-97AA-4B16FD685BC7}" destId="{C3E0CBA3-C376-4147-813C-8BD9146DCBE8}" srcOrd="0" destOrd="0" presId="urn:microsoft.com/office/officeart/2005/8/layout/chevron2"/>
    <dgm:cxn modelId="{981128CB-1F6F-4B2F-8BBE-B6FF7855FD37}" type="presParOf" srcId="{D06F8E1D-9DB8-4FCC-97AA-4B16FD685BC7}" destId="{83B61E00-6F1F-4DBE-BD2E-426286D4DED2}" srcOrd="1" destOrd="0" presId="urn:microsoft.com/office/officeart/2005/8/layout/chevron2"/>
    <dgm:cxn modelId="{DC7AA34F-1906-4CA7-ACF8-5431D935A919}" type="presParOf" srcId="{D932F6C2-6C2D-4E42-A89A-B3B983D67825}" destId="{79D2BACC-3A3D-4587-AA8A-7E5ED299149D}" srcOrd="3" destOrd="0" presId="urn:microsoft.com/office/officeart/2005/8/layout/chevron2"/>
    <dgm:cxn modelId="{55F3D52E-02D2-4979-A863-7F1366EAA122}" type="presParOf" srcId="{D932F6C2-6C2D-4E42-A89A-B3B983D67825}" destId="{61CE902C-FD45-4910-BA88-1BE825C0D55D}" srcOrd="4" destOrd="0" presId="urn:microsoft.com/office/officeart/2005/8/layout/chevron2"/>
    <dgm:cxn modelId="{425B46FB-D76F-4B30-8773-64ECCE20C3A1}" type="presParOf" srcId="{61CE902C-FD45-4910-BA88-1BE825C0D55D}" destId="{DE286D27-AA47-4721-9DD8-E33A123494C8}" srcOrd="0" destOrd="0" presId="urn:microsoft.com/office/officeart/2005/8/layout/chevron2"/>
    <dgm:cxn modelId="{BF75122C-4274-4C0F-BCE9-4D856304E4EC}" type="presParOf" srcId="{61CE902C-FD45-4910-BA88-1BE825C0D55D}" destId="{6539A724-7AA6-4AAB-BE6D-3936C3FF3BA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C3F0BF6-D740-4E23-982A-F41B1CC6CEC1}">
      <dsp:nvSpPr>
        <dsp:cNvPr id="0" name=""/>
        <dsp:cNvSpPr/>
      </dsp:nvSpPr>
      <dsp:spPr>
        <a:xfrm rot="5400000">
          <a:off x="766254" y="34986"/>
          <a:ext cx="1135255" cy="1729603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</a:t>
          </a:r>
          <a:r>
            <a:rPr lang="en-US" sz="1400" b="1" kern="1200" dirty="0" smtClean="0"/>
            <a:t>)  </a:t>
          </a:r>
          <a:r>
            <a:rPr lang="en-US" sz="1400" b="1" kern="1200" dirty="0" err="1" smtClean="0"/>
            <a:t>पिण्याचे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पाणी</a:t>
          </a:r>
          <a:r>
            <a:rPr lang="en-US" sz="1400" b="1" kern="1200" dirty="0" smtClean="0"/>
            <a:t>‍ 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2) </a:t>
          </a:r>
          <a:r>
            <a:rPr lang="en-US" sz="1400" b="1" kern="1200" dirty="0" err="1" smtClean="0"/>
            <a:t>बैठक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व्यवस्था</a:t>
          </a:r>
          <a:endParaRPr lang="en-US" sz="1400" b="1" kern="1200" dirty="0" smtClean="0"/>
        </a:p>
      </dsp:txBody>
      <dsp:txXfrm rot="5400000">
        <a:off x="766254" y="34986"/>
        <a:ext cx="1135255" cy="1729603"/>
      </dsp:txXfrm>
    </dsp:sp>
    <dsp:sp modelId="{CDB73CB1-BDBB-4736-9228-6E2558FE50F9}">
      <dsp:nvSpPr>
        <dsp:cNvPr id="0" name=""/>
        <dsp:cNvSpPr/>
      </dsp:nvSpPr>
      <dsp:spPr>
        <a:xfrm rot="5400000">
          <a:off x="4618062" y="-2229683"/>
          <a:ext cx="1394583" cy="586199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000" kern="1200" dirty="0" smtClean="0"/>
            <a:t> </a:t>
          </a:r>
          <a:r>
            <a:rPr lang="en-US" sz="1400" b="1" kern="1200" dirty="0" smtClean="0"/>
            <a:t>‍   </a:t>
          </a:r>
          <a:r>
            <a:rPr lang="en-US" sz="1400" b="1" kern="1200" dirty="0" err="1" smtClean="0"/>
            <a:t>कार्यालयात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येणाऱ्या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सर्व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पक्षकारांसाठी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पिण्याचे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पाणी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उपलब्ध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केलेले</a:t>
          </a:r>
          <a:r>
            <a:rPr lang="en-US" sz="1400" b="1" kern="1200" dirty="0" smtClean="0"/>
            <a:t>   </a:t>
          </a:r>
          <a:r>
            <a:rPr lang="en-US" sz="1400" b="1" kern="1200" dirty="0" err="1" smtClean="0"/>
            <a:t>आहे</a:t>
          </a:r>
          <a:endParaRPr lang="en-US" sz="1400" b="1" kern="1200" dirty="0"/>
        </a:p>
      </dsp:txBody>
      <dsp:txXfrm rot="5400000">
        <a:off x="4618062" y="-2229683"/>
        <a:ext cx="1394583" cy="5861992"/>
      </dsp:txXfrm>
    </dsp:sp>
    <dsp:sp modelId="{C3E0CBA3-C376-4147-813C-8BD9146DCBE8}">
      <dsp:nvSpPr>
        <dsp:cNvPr id="0" name=""/>
        <dsp:cNvSpPr/>
      </dsp:nvSpPr>
      <dsp:spPr>
        <a:xfrm rot="5400000">
          <a:off x="772786" y="1101615"/>
          <a:ext cx="1135255" cy="17426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  </a:t>
          </a:r>
          <a:endParaRPr lang="en-US" sz="1400" b="1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err="1" smtClean="0"/>
            <a:t>सुसज्य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पार्कींग</a:t>
          </a:r>
          <a:r>
            <a:rPr lang="en-US" sz="1400" b="1" kern="1200" dirty="0" smtClean="0"/>
            <a:t> </a:t>
          </a:r>
        </a:p>
      </dsp:txBody>
      <dsp:txXfrm rot="5400000">
        <a:off x="772786" y="1101615"/>
        <a:ext cx="1135255" cy="1742667"/>
      </dsp:txXfrm>
    </dsp:sp>
    <dsp:sp modelId="{83B61E00-6F1F-4DBE-BD2E-426286D4DED2}">
      <dsp:nvSpPr>
        <dsp:cNvPr id="0" name=""/>
        <dsp:cNvSpPr/>
      </dsp:nvSpPr>
      <dsp:spPr>
        <a:xfrm rot="5400000">
          <a:off x="4770421" y="-1392981"/>
          <a:ext cx="957084" cy="580136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err="1" smtClean="0"/>
            <a:t>कार्यालयामध्ये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येणा-या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पक्षकारांकरीता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सुसज्य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असे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पार्कींग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ची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सोय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आहे</a:t>
          </a:r>
          <a:r>
            <a:rPr lang="en-US" sz="1400" kern="1200" dirty="0" smtClean="0"/>
            <a:t>.</a:t>
          </a:r>
          <a:endParaRPr lang="en-US" sz="1400" kern="1200" dirty="0"/>
        </a:p>
      </dsp:txBody>
      <dsp:txXfrm rot="5400000">
        <a:off x="4770421" y="-1392981"/>
        <a:ext cx="957084" cy="5801362"/>
      </dsp:txXfrm>
    </dsp:sp>
    <dsp:sp modelId="{DE286D27-AA47-4721-9DD8-E33A123494C8}">
      <dsp:nvSpPr>
        <dsp:cNvPr id="0" name=""/>
        <dsp:cNvSpPr/>
      </dsp:nvSpPr>
      <dsp:spPr>
        <a:xfrm rot="5400000">
          <a:off x="701428" y="2022390"/>
          <a:ext cx="1135255" cy="19045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4) </a:t>
          </a:r>
          <a:r>
            <a:rPr lang="en-US" sz="1400" b="1" kern="1200" dirty="0" err="1" smtClean="0"/>
            <a:t>स्व़च्छ़तागृह</a:t>
          </a:r>
          <a:r>
            <a:rPr lang="en-US" sz="1400" b="1" kern="1200" dirty="0" smtClean="0"/>
            <a:t> </a:t>
          </a:r>
        </a:p>
      </dsp:txBody>
      <dsp:txXfrm rot="5400000">
        <a:off x="701428" y="2022390"/>
        <a:ext cx="1135255" cy="1904519"/>
      </dsp:txXfrm>
    </dsp:sp>
    <dsp:sp modelId="{6539A724-7AA6-4AAB-BE6D-3936C3FF3BAA}">
      <dsp:nvSpPr>
        <dsp:cNvPr id="0" name=""/>
        <dsp:cNvSpPr/>
      </dsp:nvSpPr>
      <dsp:spPr>
        <a:xfrm rot="5400000">
          <a:off x="4890205" y="-556917"/>
          <a:ext cx="806121" cy="581577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400" b="1" kern="1200" dirty="0" smtClean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err="1" smtClean="0"/>
            <a:t>कार्यालयात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अभ्यांगतासाठी</a:t>
          </a:r>
          <a:r>
            <a:rPr lang="en-US" sz="1400" b="1" kern="1200" dirty="0" smtClean="0"/>
            <a:t> </a:t>
          </a:r>
          <a:r>
            <a:rPr lang="en-US" sz="1400" b="1" kern="1200" dirty="0" err="1" smtClean="0"/>
            <a:t>स्व़च्छ़तागृह</a:t>
          </a:r>
          <a:r>
            <a:rPr lang="en-US" sz="1400" b="1" kern="1200" dirty="0" smtClean="0"/>
            <a:t>  </a:t>
          </a:r>
          <a:r>
            <a:rPr lang="en-US" sz="1400" b="1" kern="1200" dirty="0" err="1" smtClean="0"/>
            <a:t>आहे</a:t>
          </a:r>
          <a:r>
            <a:rPr lang="en-US" sz="1400" b="1" kern="1200" dirty="0" smtClean="0"/>
            <a:t> </a:t>
          </a:r>
          <a:endParaRPr lang="en-US" sz="1400" b="1" kern="1200" dirty="0"/>
        </a:p>
      </dsp:txBody>
      <dsp:txXfrm rot="5400000">
        <a:off x="4890205" y="-556917"/>
        <a:ext cx="806121" cy="5815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7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7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F14A3-314A-4BA5-B123-8D61C8591F67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57200" y="925513"/>
            <a:ext cx="8229600" cy="462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5864225"/>
            <a:ext cx="5851525" cy="55546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7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7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52C97-9A80-4526-9FC0-09D13B4CA2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2C97-9A80-4526-9FC0-09D13B4CA2E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925513"/>
            <a:ext cx="8229600" cy="4629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B52C97-9A80-4526-9FC0-09D13B4CA2E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E985AA-6212-AA1D-7312-52343D2039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18D44D2-2EAB-FB38-9339-0C6353810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16FED4-E919-2B9F-CB9A-AF33F3272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B18F46-1311-D8CC-75F2-849BBB36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9D5200-4AD4-0C29-82BC-E953E207C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6575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FF2832-2990-EBAD-44C3-79AE344E3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A60D198-AC93-16C5-37DA-F62A828D33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F0EE97-AA9D-FC21-D0A2-CEE9CA799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B465A8-B584-4C7E-FA01-5C8133769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06AF1F-6726-EDF8-750D-3E1AF9DAC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1389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B76379C-3C19-6508-AF02-C4E02D42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FB0CBF5-715B-DDD9-A88E-94E73DD850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EE62B2-4F76-C167-FDB6-2C2E31C39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D29D8CC-428F-EEC2-8E9C-859B31692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F90811A-2122-BF98-CD6B-30779CA6C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73308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ECAD57-86EB-D625-E0F2-3EB428A85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4EC419-BFA2-FEC6-1A95-CE2AB050E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FACC94-F5F1-6A93-3C6E-95866E23A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DD613E2-9644-5D34-ED9C-C25549640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EB8F1E-11B9-4069-09BC-BE697165F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147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1244B4-B32C-EDAF-2B5D-D44AB8E30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89FCDE-E03B-6A63-FD98-8F8457D9F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0084BE-9D15-DD8A-C1FB-1FED0F3F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BBC2BB2-C040-C155-77BE-DB863E0EA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B4D37FF-B04F-AB4E-8D04-90B2A1CA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5382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15B7B-560B-F139-77A7-3C23369AE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B86016F-653B-263F-146B-3D865E8DE3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9CEF9E-6DA7-F8A0-2211-0FDE2758E3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CC8A67B-B844-3163-E1CA-9916B5EE3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2A2A705-E7C6-42BF-B384-882181632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3381B4-8342-6C19-1AF3-F26D369A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2224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1DE7B7-470E-9ACF-01FA-3E288B73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79EFD26-B1C6-713D-0C77-0A690295A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79B5F2-38BE-88A5-5F92-87A17C37BE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E0CD3E9-C781-1DE2-BBA1-D6A18BCB3C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8C3068C-18BB-BB27-9408-18995E863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09DB8E5-DB58-B7F1-9BC4-98E813FB5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4716D9F-76B9-4228-0672-6522C9E9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9BFB722-B0B0-0B3C-20D3-02052AB6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3885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C20790-7AD6-4E01-AFB2-44779342C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3CB00A7-CD7E-A8B5-0035-5A2ACDB03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AB58E3-A905-8A09-CFC3-CEF339BA5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37D4270-5CF2-B990-928F-0071C9D54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08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847F8B9-9EEA-41FE-A17F-F57447D95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6AAA92A-012B-CCD6-9507-E8615BCF0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C532511-86FA-B8C8-F9DD-D2BDDDCBF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6533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72D63E-1246-C5F1-732D-C41A29085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4AE3C2C-AD8A-67B3-38EA-31016652F3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673555-2DF1-A408-61FF-5C29B28EC4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FC0D173-538B-7562-4638-704EC691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F83EE3-57F8-991A-2DB9-E105BEC08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852B14-CF51-49C1-19E8-DDBC67646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2372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C8046-19B0-EF41-FAAB-8FADD8C5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5B50510-1F98-A94E-98CA-11D4B8E193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164EF5E-360A-88D3-782E-39FE38F47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876F75A-FDA6-812E-7226-A146A617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3200DA6-3E7F-8428-427A-C94F82C23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2B54EC-1EB0-006F-F5BE-65F2BD038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876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E5B0224-B67E-0C07-6F40-773BDE95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602D1DF-37D7-DC05-E74A-DF8360749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505B06-EDE1-1D2F-CB55-5DEE1843F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0C6D7-DDDF-41B2-89F4-0257E0736C38}" type="datetimeFigureOut">
              <a:rPr lang="en-US" smtClean="0"/>
              <a:pPr/>
              <a:t>4/28/2025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3AF5C3A-B13A-DAD6-3D20-11B1E998B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3724FF9-E58E-60B7-E11D-3BF43C5D4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1DA35-ED61-41D5-8960-82F5B1427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0658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https://igrmaharashtra.gov.in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60D41-0EAD-718C-24EC-09E74F95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/>
          <a:lstStyle/>
          <a:p>
            <a:r>
              <a:rPr lang="en-US" sz="2000" dirty="0" smtClean="0"/>
              <a:t>   </a:t>
            </a:r>
            <a:r>
              <a:rPr lang="en-US" sz="2000" dirty="0" err="1" smtClean="0"/>
              <a:t>दुय्यम</a:t>
            </a:r>
            <a:r>
              <a:rPr lang="en-US" sz="2000" dirty="0" smtClean="0"/>
              <a:t> </a:t>
            </a:r>
            <a:r>
              <a:rPr lang="en-US" sz="2000" dirty="0" err="1" smtClean="0"/>
              <a:t>निबंधक</a:t>
            </a:r>
            <a:r>
              <a:rPr lang="en-US" sz="2000" dirty="0" smtClean="0"/>
              <a:t> </a:t>
            </a:r>
            <a:r>
              <a:rPr lang="en-US" sz="2000" dirty="0" err="1" smtClean="0"/>
              <a:t>महाबळेश्वर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0AB929D1-9A1D-541E-F778-442CA718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DAB642AA-9B84-B6B8-02DD-0FACDF53F92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3D7F51-7343-093B-A51D-8D6C6214EAF7}"/>
              </a:ext>
            </a:extLst>
          </p:cNvPr>
          <p:cNvSpPr txBox="1"/>
          <p:nvPr/>
        </p:nvSpPr>
        <p:spPr>
          <a:xfrm>
            <a:off x="3908626" y="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4D268-5288-6548-E528-39EFDCF6CBF0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A7C632F-FA22-7B74-3DF0-998EF68621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925" y="1332254"/>
            <a:ext cx="2279324" cy="166319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1D45FF65-EDEF-8D29-9C62-1EE153D5212C}"/>
              </a:ext>
            </a:extLst>
          </p:cNvPr>
          <p:cNvSpPr/>
          <p:nvPr/>
        </p:nvSpPr>
        <p:spPr>
          <a:xfrm>
            <a:off x="3158250" y="3174124"/>
            <a:ext cx="58907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mr-IN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cs typeface="+mj-cs"/>
              </a:rPr>
              <a:t>महाराष्ट्र शासन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BB68BA-4C38-F8B3-B716-36EA57EDE14A}"/>
              </a:ext>
            </a:extLst>
          </p:cNvPr>
          <p:cNvSpPr/>
          <p:nvPr/>
        </p:nvSpPr>
        <p:spPr>
          <a:xfrm>
            <a:off x="3158250" y="4393325"/>
            <a:ext cx="58907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i-IN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नोंदणी व मुद्रांक विभाग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22863" y="5454870"/>
            <a:ext cx="73482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  </a:t>
            </a:r>
            <a:r>
              <a:rPr lang="en-US" sz="4800" b="1" dirty="0" err="1" smtClean="0">
                <a:solidFill>
                  <a:srgbClr val="C00000"/>
                </a:solidFill>
              </a:rPr>
              <a:t>दुय्यम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निबंधक</a:t>
            </a:r>
            <a:r>
              <a:rPr lang="en-US" sz="4800" b="1" dirty="0" smtClean="0">
                <a:solidFill>
                  <a:srgbClr val="C00000"/>
                </a:solidFill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</a:rPr>
              <a:t>महाबळेश्वर</a:t>
            </a:r>
            <a:r>
              <a:rPr lang="en-US" sz="4800" b="1" dirty="0" smtClean="0"/>
              <a:t>	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xmlns="" val="2102735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210207" y="1849820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             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भाग</a:t>
            </a:r>
            <a:r>
              <a:rPr lang="en-US" b="1" dirty="0" smtClean="0">
                <a:latin typeface="Mangal body"/>
                <a:cs typeface="Mangal" pitchFamily="18" charset="0"/>
              </a:rPr>
              <a:t> -8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आर्थि‍क</a:t>
            </a:r>
            <a:r>
              <a:rPr lang="en-US" b="1" dirty="0" smtClean="0">
                <a:latin typeface="Mangal body"/>
                <a:cs typeface="Mangal" pitchFamily="18" charset="0"/>
              </a:rPr>
              <a:t>  व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ओदयोगिक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गुंतवणूकीस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प्रोत्साहन</a:t>
            </a: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कंपनी</a:t>
            </a:r>
            <a:r>
              <a:rPr lang="en-US" b="1" dirty="0" smtClean="0">
                <a:latin typeface="Mangal body"/>
                <a:cs typeface="Mangal" pitchFamily="18" charset="0"/>
              </a:rPr>
              <a:t> /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शाळा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करीताचे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दस्त</a:t>
            </a:r>
            <a:r>
              <a:rPr lang="en-US" b="1" dirty="0" smtClean="0">
                <a:latin typeface="Mangal body"/>
                <a:cs typeface="Mangal" pitchFamily="18" charset="0"/>
              </a:rPr>
              <a:t>़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आल्यानंतर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संबधित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पक्षकारांना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मुद्रांक</a:t>
            </a:r>
            <a:r>
              <a:rPr lang="en-US" b="1" dirty="0" smtClean="0">
                <a:latin typeface="Mangal body"/>
                <a:cs typeface="Mangal" pitchFamily="18" charset="0"/>
              </a:rPr>
              <a:t> ‍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शुल्क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माफीबाबत</a:t>
            </a:r>
            <a:r>
              <a:rPr lang="en-US" b="1" dirty="0" smtClean="0">
                <a:latin typeface="Mangal body"/>
                <a:cs typeface="Mangal" pitchFamily="18" charset="0"/>
              </a:rPr>
              <a:t>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माहिती</a:t>
            </a:r>
            <a:r>
              <a:rPr lang="en-US" b="1" dirty="0" smtClean="0">
                <a:latin typeface="Mangal body"/>
                <a:cs typeface="Mangal" pitchFamily="18" charset="0"/>
              </a:rPr>
              <a:t> व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परीपत्रक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दिले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जेणेकरुन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शासनाकडे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पाठपुरावा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करणे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संबधितांना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सोईस्कर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होईल</a:t>
            </a:r>
            <a:r>
              <a:rPr lang="en-US" b="1" dirty="0" smtClean="0">
                <a:latin typeface="Mangal body"/>
                <a:cs typeface="Mangal" pitchFamily="18" charset="0"/>
              </a:rPr>
              <a:t>.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जागतीक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ग्राहक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दिन</a:t>
            </a:r>
            <a:r>
              <a:rPr lang="en-US" b="1" dirty="0" smtClean="0">
                <a:latin typeface="Mangal body"/>
                <a:cs typeface="Mangal" pitchFamily="18" charset="0"/>
              </a:rPr>
              <a:t> 15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मार्च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दिवशी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मार्फत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पक्षकारांना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विभागाची</a:t>
            </a:r>
            <a:r>
              <a:rPr lang="en-US" b="1" dirty="0" smtClean="0">
                <a:latin typeface="Mangal body"/>
                <a:cs typeface="Mangal" pitchFamily="18" charset="0"/>
              </a:rPr>
              <a:t> व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शासनाच्या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उपक्रमाची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माहिती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दिली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sz="2000" dirty="0" smtClean="0">
              <a:latin typeface="Mangal body"/>
              <a:cs typeface="Mangal" pitchFamily="18" charset="0"/>
            </a:endParaRPr>
          </a:p>
          <a:p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1" y="1923393"/>
            <a:ext cx="11875167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                                               भाग-9  -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नाविन्यपूर्ण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उपक्र्म</a:t>
            </a:r>
            <a:r>
              <a:rPr lang="en-US" b="1" dirty="0" smtClean="0">
                <a:latin typeface="Mangal body"/>
                <a:cs typeface="Mangal" pitchFamily="18" charset="0"/>
              </a:rPr>
              <a:t> -1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सुकर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जीवनमान</a:t>
            </a: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येणाऱ्या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सर्व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महिलां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घर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खरेदीदारांना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दिनांक</a:t>
            </a:r>
            <a:r>
              <a:rPr lang="en-US" sz="2000" dirty="0" smtClean="0">
                <a:latin typeface="Mangal body"/>
                <a:cs typeface="Mangal" pitchFamily="18" charset="0"/>
              </a:rPr>
              <a:t> 31.03.2021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चे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महसूल</a:t>
            </a:r>
            <a:r>
              <a:rPr lang="en-US" sz="2000" dirty="0" smtClean="0">
                <a:latin typeface="Mangal body"/>
                <a:cs typeface="Mangal" pitchFamily="18" charset="0"/>
              </a:rPr>
              <a:t>  व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वन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विभागाच्या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त्याच्यासाठी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शासनाने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राबविलेल्या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1 %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मुद्रांक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माफी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विशेष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उपक्रमाबाबत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समजून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सांगितल्या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sz="2000" dirty="0" smtClean="0">
                <a:latin typeface="Mangal body"/>
                <a:cs typeface="Mangal" pitchFamily="18" charset="0"/>
              </a:rPr>
              <a:t>.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तसेच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याव्दारे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महिला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घर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खरेदीदारांना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फायदा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झाल्याचे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दिसुन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येते</a:t>
            </a:r>
            <a:r>
              <a:rPr lang="en-US" sz="2000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कार्यालयामध्ये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सर्व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थोर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पुरषांची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जयंती</a:t>
            </a:r>
            <a:r>
              <a:rPr lang="en-US" sz="2000" dirty="0" smtClean="0">
                <a:latin typeface="Mangal body"/>
                <a:cs typeface="Mangal" pitchFamily="18" charset="0"/>
              </a:rPr>
              <a:t> व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पुण्यतिथी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शासकीय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नियमांना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अनूसरुन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साजरी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केली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sz="2000" dirty="0" smtClean="0">
                <a:latin typeface="Mangal body"/>
                <a:cs typeface="Mangal" pitchFamily="18" charset="0"/>
              </a:rPr>
              <a:t> व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सदरचे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कार्यक्रम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करातांना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उपस्थित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असणा-या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पक्षकारांना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सदर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कार्यक्रमात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सहभागी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करुन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शासन</a:t>
            </a:r>
            <a:r>
              <a:rPr lang="en-US" sz="2000" dirty="0" smtClean="0">
                <a:latin typeface="Mangal body"/>
                <a:cs typeface="Mangal" pitchFamily="18" charset="0"/>
              </a:rPr>
              <a:t> व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सामान्य</a:t>
            </a:r>
            <a:r>
              <a:rPr lang="en-US" sz="2000" dirty="0" smtClean="0">
                <a:latin typeface="Mangal body"/>
                <a:cs typeface="Mangal" pitchFamily="18" charset="0"/>
              </a:rPr>
              <a:t>़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जनता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यामध्ये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एकोपा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वाढविण्याचा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कार्यालया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मार्फत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प्रयत्न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केले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जातात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 algn="just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येणा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ऱ्या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माता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भगीणीसाठी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असणात्या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हिरकणी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कक्ष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सदर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कक्षामध्ये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सर्वाच्या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आरोग्याच्या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दष्ठिने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आरोग्य</a:t>
            </a:r>
            <a:r>
              <a:rPr lang="en-US" sz="2000" dirty="0" smtClean="0">
                <a:latin typeface="Mangal body"/>
                <a:cs typeface="Mangal" pitchFamily="18" charset="0"/>
              </a:rPr>
              <a:t>़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खात्याने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‍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आरोग्याच्या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संरक्षणाच्या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दष्ठिने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भिंतीपत्रके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लावण्यात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आलेली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आहेत</a:t>
            </a:r>
            <a:r>
              <a:rPr lang="en-US" sz="2000" dirty="0" smtClean="0">
                <a:latin typeface="Mangal body"/>
                <a:cs typeface="Mangal" pitchFamily="18" charset="0"/>
              </a:rPr>
              <a:t>.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याव्दारे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आरोग्य</a:t>
            </a:r>
            <a:r>
              <a:rPr lang="en-US" sz="2000" dirty="0" smtClean="0">
                <a:latin typeface="Mangal body"/>
                <a:cs typeface="Mangal" pitchFamily="18" charset="0"/>
              </a:rPr>
              <a:t> व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स्वच्छता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कडे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लक्ष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वेधून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जनजागती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करण्यचा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कार्यलयाचा</a:t>
            </a:r>
            <a:r>
              <a:rPr lang="en-US" sz="2000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प्रयत्न</a:t>
            </a:r>
            <a:r>
              <a:rPr lang="en-US" sz="2000" dirty="0" smtClean="0">
                <a:latin typeface="Mangal body"/>
                <a:cs typeface="Mangal" pitchFamily="18" charset="0"/>
              </a:rPr>
              <a:t> </a:t>
            </a:r>
            <a:r>
              <a:rPr lang="en-US" sz="2000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sz="2000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 smtClean="0">
                <a:latin typeface="Mangal body"/>
                <a:cs typeface="Mangal" pitchFamily="18" charset="0"/>
              </a:rPr>
              <a:t/>
            </a:r>
            <a:br>
              <a:rPr lang="en-US" sz="2000" dirty="0" smtClean="0">
                <a:latin typeface="Mangal body"/>
                <a:cs typeface="Mangal" pitchFamily="18" charset="0"/>
              </a:rPr>
            </a:br>
            <a:endParaRPr lang="en-US" sz="2000" dirty="0" smtClean="0">
              <a:latin typeface="Mangal body"/>
              <a:cs typeface="Mangal" pitchFamily="18" charset="0"/>
            </a:endParaRPr>
          </a:p>
          <a:p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220719" y="1082567"/>
            <a:ext cx="11614981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1" y="1923393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</a:t>
            </a:r>
            <a:r>
              <a:rPr lang="en-US" b="1" dirty="0" smtClean="0">
                <a:latin typeface="Mangal body"/>
                <a:cs typeface="Mangal" pitchFamily="18" charset="0"/>
              </a:rPr>
              <a:t>भाग-9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नाविन्यपूर्ण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उपक्र्म</a:t>
            </a:r>
            <a:r>
              <a:rPr lang="en-US" b="1" dirty="0" smtClean="0">
                <a:latin typeface="Mangal body"/>
                <a:cs typeface="Mangal" pitchFamily="18" charset="0"/>
              </a:rPr>
              <a:t> -2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कार्यालयीन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व्य़वस्थापण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सुधारणा</a:t>
            </a: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सदरचे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कार्यालय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हे</a:t>
            </a:r>
            <a:r>
              <a:rPr lang="en-US" dirty="0" smtClean="0">
                <a:latin typeface="Mangal body"/>
                <a:cs typeface="Mangal" pitchFamily="18" charset="0"/>
              </a:rPr>
              <a:t>   </a:t>
            </a:r>
            <a:r>
              <a:rPr lang="en-US" dirty="0" err="1" smtClean="0">
                <a:latin typeface="Mangal body"/>
                <a:cs typeface="Mangal" pitchFamily="18" charset="0"/>
              </a:rPr>
              <a:t>सन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smtClean="0">
                <a:latin typeface="Mangal body"/>
                <a:cs typeface="Mangal" pitchFamily="18" charset="0"/>
              </a:rPr>
              <a:t>2008 </a:t>
            </a:r>
            <a:r>
              <a:rPr lang="en-US" dirty="0" err="1" smtClean="0">
                <a:latin typeface="Mangal body"/>
                <a:cs typeface="Mangal" pitchFamily="18" charset="0"/>
              </a:rPr>
              <a:t>पासुन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एका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दुकान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गाळयामध्ये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कार्यारत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असुन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पक्षकारांच्या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सोईनुसार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सर्व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बाबींचा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विचार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करण्यात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आलेला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dirty="0" smtClean="0">
                <a:latin typeface="Mangal body"/>
                <a:cs typeface="Mangal" pitchFamily="18" charset="0"/>
              </a:rPr>
              <a:t>. </a:t>
            </a:r>
            <a:r>
              <a:rPr lang="en-US" dirty="0" err="1" smtClean="0">
                <a:latin typeface="Mangal body"/>
                <a:cs typeface="Mangal" pitchFamily="18" charset="0"/>
              </a:rPr>
              <a:t>जसे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की</a:t>
            </a:r>
            <a:r>
              <a:rPr lang="en-US" dirty="0" smtClean="0">
                <a:latin typeface="Mangal body"/>
                <a:cs typeface="Mangal" pitchFamily="18" charset="0"/>
              </a:rPr>
              <a:t>,  </a:t>
            </a:r>
            <a:r>
              <a:rPr lang="en-US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कार्यालयाच्या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परिसरात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सुसज्य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पाकिंग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व्यवस्था</a:t>
            </a:r>
            <a:r>
              <a:rPr lang="en-US" dirty="0" smtClean="0">
                <a:latin typeface="Mangal body"/>
                <a:cs typeface="Mangal" pitchFamily="18" charset="0"/>
              </a:rPr>
              <a:t>, 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पिण्याचे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पाणी</a:t>
            </a:r>
            <a:r>
              <a:rPr lang="en-US" dirty="0" smtClean="0">
                <a:latin typeface="Mangal body"/>
                <a:cs typeface="Mangal" pitchFamily="18" charset="0"/>
              </a:rPr>
              <a:t>, </a:t>
            </a:r>
            <a:r>
              <a:rPr lang="en-US" dirty="0" err="1" smtClean="0">
                <a:latin typeface="Mangal body"/>
                <a:cs typeface="Mangal" pitchFamily="18" charset="0"/>
              </a:rPr>
              <a:t>स्व़च्छ़तागृह</a:t>
            </a:r>
            <a:r>
              <a:rPr lang="en-US" dirty="0" smtClean="0">
                <a:latin typeface="Mangal body"/>
                <a:cs typeface="Mangal" pitchFamily="18" charset="0"/>
              </a:rPr>
              <a:t> इ.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सुखसुविधा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उपलब्ध</a:t>
            </a:r>
            <a:r>
              <a:rPr lang="en-US" dirty="0" smtClean="0">
                <a:latin typeface="Mangal body"/>
                <a:cs typeface="Mangal" pitchFamily="18" charset="0"/>
              </a:rPr>
              <a:t>   </a:t>
            </a:r>
            <a:r>
              <a:rPr lang="en-US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dirty="0" smtClean="0">
                <a:latin typeface="Mangal body"/>
                <a:cs typeface="Mangal" pitchFamily="18" charset="0"/>
              </a:rPr>
              <a:t/>
            </a:r>
            <a:br>
              <a:rPr lang="en-US" sz="2000" dirty="0" smtClean="0">
                <a:latin typeface="Mangal body"/>
                <a:cs typeface="Mangal" pitchFamily="18" charset="0"/>
              </a:rPr>
            </a:br>
            <a:endParaRPr lang="en-US" sz="2000" dirty="0" smtClean="0">
              <a:latin typeface="Mangal body"/>
              <a:cs typeface="Mangal" pitchFamily="18" charset="0"/>
            </a:endParaRPr>
          </a:p>
          <a:p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960D41-0EAD-718C-24EC-09E74F954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12021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/>
          <a:lstStyle/>
          <a:p>
            <a:r>
              <a:rPr lang="en-US" sz="2000" dirty="0" smtClean="0"/>
              <a:t> </a:t>
            </a:r>
            <a:r>
              <a:rPr lang="en-US" sz="2000" dirty="0" err="1" smtClean="0"/>
              <a:t>दुय्यम</a:t>
            </a:r>
            <a:r>
              <a:rPr lang="en-US" sz="2000" dirty="0" smtClean="0"/>
              <a:t> </a:t>
            </a:r>
            <a:r>
              <a:rPr lang="en-US" sz="2000" dirty="0" err="1" smtClean="0"/>
              <a:t>निबंधक</a:t>
            </a:r>
            <a:r>
              <a:rPr lang="en-US" sz="2000" dirty="0" smtClean="0"/>
              <a:t> </a:t>
            </a:r>
            <a:r>
              <a:rPr lang="en-US" sz="2000" dirty="0" err="1" smtClean="0"/>
              <a:t>महाबळेश्वर</a:t>
            </a:r>
            <a:endParaRPr lang="en-US" sz="2000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0AB929D1-9A1D-541E-F778-442CA718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DAB642AA-9B84-B6B8-02DD-0FACDF53F92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C3D7F51-7343-093B-A51D-8D6C6214EAF7}"/>
              </a:ext>
            </a:extLst>
          </p:cNvPr>
          <p:cNvSpPr txBox="1"/>
          <p:nvPr/>
        </p:nvSpPr>
        <p:spPr>
          <a:xfrm>
            <a:off x="3853541" y="2271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244D268-5288-6548-E528-39EFDCF6CBF0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5E32BB5-ACC8-5B87-727C-98827B5D589E}"/>
              </a:ext>
            </a:extLst>
          </p:cNvPr>
          <p:cNvSpPr txBox="1"/>
          <p:nvPr/>
        </p:nvSpPr>
        <p:spPr>
          <a:xfrm>
            <a:off x="30481" y="827346"/>
            <a:ext cx="12161520" cy="66171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latin typeface="Antique Olive Roman" pitchFamily="34" charset="0"/>
              </a:rPr>
              <a:t>सर्व</a:t>
            </a:r>
            <a:r>
              <a:rPr lang="en-US" sz="3600" b="1" dirty="0" smtClean="0">
                <a:latin typeface="Antique Olive Roman" pitchFamily="34" charset="0"/>
              </a:rPr>
              <a:t> </a:t>
            </a:r>
            <a:r>
              <a:rPr lang="en-US" sz="3600" b="1" dirty="0" err="1" smtClean="0">
                <a:latin typeface="Antique Olive Roman" pitchFamily="34" charset="0"/>
              </a:rPr>
              <a:t>प्रकरणे</a:t>
            </a:r>
            <a:r>
              <a:rPr lang="en-US" sz="3600" b="1" dirty="0" smtClean="0">
                <a:latin typeface="Antique Olive Roman" pitchFamily="34" charset="0"/>
              </a:rPr>
              <a:t> </a:t>
            </a:r>
            <a:r>
              <a:rPr lang="en-US" sz="3600" b="1" dirty="0" err="1" smtClean="0">
                <a:latin typeface="Antique Olive Roman" pitchFamily="34" charset="0"/>
              </a:rPr>
              <a:t>निकाली</a:t>
            </a:r>
            <a:r>
              <a:rPr lang="en-US" sz="3600" b="1" dirty="0" smtClean="0">
                <a:latin typeface="Antique Olive Roman" pitchFamily="34" charset="0"/>
              </a:rPr>
              <a:t> </a:t>
            </a:r>
            <a:r>
              <a:rPr lang="en-US" sz="3600" b="1" dirty="0" err="1" smtClean="0">
                <a:latin typeface="Antique Olive Roman" pitchFamily="34" charset="0"/>
              </a:rPr>
              <a:t>काढणे</a:t>
            </a:r>
            <a:endParaRPr lang="en-US" sz="3600" b="1" dirty="0" smtClean="0">
              <a:latin typeface="Antique Olive Roman" pitchFamily="34" charset="0"/>
            </a:endParaRPr>
          </a:p>
          <a:p>
            <a:r>
              <a:rPr lang="en-US" sz="2800" b="1" i="1" dirty="0" err="1" smtClean="0"/>
              <a:t>कार्यालयाकडे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दाखल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होणारी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सर्व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प्रकरणे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विहीत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कालमर्यादेत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निकाली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काढण्यात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येत</a:t>
            </a:r>
            <a:r>
              <a:rPr lang="en-US" sz="2800" b="1" i="1" dirty="0" smtClean="0"/>
              <a:t> </a:t>
            </a:r>
            <a:r>
              <a:rPr lang="en-US" sz="2800" b="1" i="1" dirty="0" err="1" smtClean="0"/>
              <a:t>आहेत</a:t>
            </a:r>
            <a:r>
              <a:rPr lang="en-US" sz="2800" b="1" i="1" dirty="0" smtClean="0"/>
              <a:t> </a:t>
            </a:r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4400" b="1" dirty="0" smtClean="0"/>
          </a:p>
          <a:p>
            <a:endParaRPr lang="en-US" sz="3200" dirty="0" smtClean="0"/>
          </a:p>
          <a:p>
            <a:endParaRPr lang="en-US" sz="3200" b="1" dirty="0" smtClean="0"/>
          </a:p>
          <a:p>
            <a:endParaRPr lang="en-US" sz="3200" b="1" dirty="0" smtClean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778787" y="2985570"/>
          <a:ext cx="8191194" cy="4080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0398"/>
                <a:gridCol w="2730398"/>
                <a:gridCol w="2730398"/>
              </a:tblGrid>
              <a:tr h="793216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महि</a:t>
                      </a:r>
                      <a:r>
                        <a:rPr lang="en-US" sz="1800" baseline="0" dirty="0" err="1" smtClean="0"/>
                        <a:t>ना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प्राप्त </a:t>
                      </a:r>
                      <a:r>
                        <a:rPr lang="en-US" sz="1800" dirty="0" err="1" smtClean="0"/>
                        <a:t>दस्त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 smtClean="0"/>
                        <a:t>नोंदणी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करण्यात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आलेले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दस्त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</a:tr>
              <a:tr h="6296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जानेवारी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2025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108</a:t>
                      </a:r>
                      <a:endParaRPr lang="en-US" sz="1800" b="1" dirty="0"/>
                    </a:p>
                  </a:txBody>
                  <a:tcPr/>
                </a:tc>
              </a:tr>
              <a:tr h="6296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फेब्रुवारी</a:t>
                      </a:r>
                      <a:r>
                        <a:rPr lang="en-US" sz="1800" b="1" dirty="0" smtClean="0">
                          <a:solidFill>
                            <a:srgbClr val="FF0000"/>
                          </a:solidFill>
                        </a:rPr>
                        <a:t>  2025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125</a:t>
                      </a:r>
                      <a:endParaRPr lang="en-US" sz="1800" b="1" dirty="0"/>
                    </a:p>
                  </a:txBody>
                  <a:tcPr/>
                </a:tc>
              </a:tr>
              <a:tr h="629628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मार्च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  2025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157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157</a:t>
                      </a:r>
                      <a:endParaRPr lang="en-US" sz="1800" b="1" dirty="0"/>
                    </a:p>
                  </a:txBody>
                  <a:tcPr/>
                </a:tc>
              </a:tr>
              <a:tr h="62296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एप्रि</a:t>
                      </a:r>
                      <a:r>
                        <a:rPr lang="en-US" sz="1800" b="1" baseline="0" dirty="0" err="1" smtClean="0">
                          <a:solidFill>
                            <a:srgbClr val="FF0000"/>
                          </a:solidFill>
                        </a:rPr>
                        <a:t>ल</a:t>
                      </a:r>
                      <a:r>
                        <a:rPr lang="en-US" sz="1800" b="1" baseline="0" dirty="0" smtClean="0">
                          <a:solidFill>
                            <a:srgbClr val="FF0000"/>
                          </a:solidFill>
                        </a:rPr>
                        <a:t>  2025 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775531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800" b="1" dirty="0" err="1" smtClean="0">
                          <a:solidFill>
                            <a:srgbClr val="FF0000"/>
                          </a:solidFill>
                        </a:rPr>
                        <a:t>एकुण</a:t>
                      </a:r>
                      <a:endParaRPr lang="en-US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390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390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2946401"/>
            <a:ext cx="38481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79117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1203"/>
            <a:ext cx="4034972" cy="6899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4034969" y="2"/>
          <a:ext cx="8157030" cy="221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10"/>
                <a:gridCol w="2719010"/>
                <a:gridCol w="2719010"/>
              </a:tblGrid>
              <a:tr h="27576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महि</a:t>
                      </a:r>
                      <a:r>
                        <a:rPr lang="en-US" sz="1800" baseline="0" dirty="0" err="1" smtClean="0"/>
                        <a:t>ना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प्राप्त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अर्ज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निकाली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अर्ज</a:t>
                      </a:r>
                      <a:r>
                        <a:rPr lang="en-US" sz="1800" baseline="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जानेवारी</a:t>
                      </a:r>
                      <a:r>
                        <a:rPr lang="en-US" sz="1800" b="1" dirty="0" smtClean="0"/>
                        <a:t>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फेब्रुवारी</a:t>
                      </a:r>
                      <a:r>
                        <a:rPr lang="en-US" sz="1800" b="1" dirty="0" smtClean="0"/>
                        <a:t>  2025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मार्च</a:t>
                      </a:r>
                      <a:r>
                        <a:rPr lang="en-US" sz="1800" b="1" baseline="0" dirty="0" smtClean="0"/>
                        <a:t> 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एप्रि</a:t>
                      </a:r>
                      <a:r>
                        <a:rPr lang="en-US" sz="1800" b="1" baseline="0" dirty="0" err="1" smtClean="0"/>
                        <a:t>ल</a:t>
                      </a:r>
                      <a:r>
                        <a:rPr lang="en-US" sz="1800" b="1" baseline="0" dirty="0" smtClean="0"/>
                        <a:t>  2025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3176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एकुण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034970" y="4638236"/>
          <a:ext cx="8157030" cy="22197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10"/>
                <a:gridCol w="2719010"/>
                <a:gridCol w="2719010"/>
              </a:tblGrid>
              <a:tr h="346058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महि</a:t>
                      </a:r>
                      <a:r>
                        <a:rPr lang="en-US" sz="1800" baseline="0" dirty="0" err="1" smtClean="0"/>
                        <a:t>ना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प्राप्त </a:t>
                      </a:r>
                      <a:r>
                        <a:rPr lang="en-US" sz="1800" dirty="0" err="1" smtClean="0"/>
                        <a:t>दस्त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निकाली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अर्ज</a:t>
                      </a:r>
                      <a:r>
                        <a:rPr lang="en-US" sz="1800" baseline="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जानेवारी</a:t>
                      </a:r>
                      <a:r>
                        <a:rPr lang="en-US" sz="1800" b="1" dirty="0" smtClean="0"/>
                        <a:t>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12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फेब्रुवारी</a:t>
                      </a:r>
                      <a:r>
                        <a:rPr lang="en-US" sz="1800" b="1" dirty="0" smtClean="0"/>
                        <a:t>  2025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मार्च</a:t>
                      </a:r>
                      <a:r>
                        <a:rPr lang="en-US" sz="1800" b="1" baseline="0" dirty="0" smtClean="0"/>
                        <a:t> 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एप्रि</a:t>
                      </a:r>
                      <a:r>
                        <a:rPr lang="en-US" sz="1800" b="1" baseline="0" dirty="0" err="1" smtClean="0"/>
                        <a:t>ल</a:t>
                      </a:r>
                      <a:r>
                        <a:rPr lang="en-US" sz="1800" b="1" baseline="0" dirty="0" smtClean="0"/>
                        <a:t>  2025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3176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एकुण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28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28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034970" y="2359781"/>
          <a:ext cx="8157030" cy="2251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9010"/>
                <a:gridCol w="2719010"/>
                <a:gridCol w="2719010"/>
              </a:tblGrid>
              <a:tr h="397933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महि</a:t>
                      </a:r>
                      <a:r>
                        <a:rPr lang="en-US" sz="1800" baseline="0" dirty="0" err="1" smtClean="0"/>
                        <a:t>ना</a:t>
                      </a:r>
                      <a:r>
                        <a:rPr lang="en-US" sz="1800" baseline="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प्राप्त </a:t>
                      </a:r>
                      <a:r>
                        <a:rPr lang="en-US" sz="1800" dirty="0" err="1" smtClean="0"/>
                        <a:t>दस्त</a:t>
                      </a:r>
                      <a:r>
                        <a:rPr lang="en-US" sz="1800" dirty="0" smtClean="0"/>
                        <a:t>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aseline="0" dirty="0" err="1" smtClean="0"/>
                        <a:t>निकाली</a:t>
                      </a:r>
                      <a:r>
                        <a:rPr lang="en-US" sz="1800" baseline="0" dirty="0" smtClean="0"/>
                        <a:t> </a:t>
                      </a:r>
                      <a:r>
                        <a:rPr lang="en-US" sz="1800" baseline="0" dirty="0" err="1" smtClean="0"/>
                        <a:t>अर्ज</a:t>
                      </a:r>
                      <a:r>
                        <a:rPr lang="en-US" sz="1800" baseline="0" dirty="0" smtClean="0"/>
                        <a:t>  </a:t>
                      </a:r>
                      <a:endParaRPr lang="en-US" sz="1800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जानेवारी</a:t>
                      </a:r>
                      <a:r>
                        <a:rPr lang="en-US" sz="1800" b="1" dirty="0" smtClean="0"/>
                        <a:t>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19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फेब्रुवारी</a:t>
                      </a:r>
                      <a:r>
                        <a:rPr lang="en-US" sz="1800" b="1" dirty="0" smtClean="0"/>
                        <a:t>  2025</a:t>
                      </a:r>
                      <a:r>
                        <a:rPr lang="en-US" sz="1800" b="1" baseline="0" dirty="0" smtClean="0"/>
                        <a:t>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14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मार्च</a:t>
                      </a:r>
                      <a:r>
                        <a:rPr lang="en-US" sz="1800" b="1" baseline="0" dirty="0" smtClean="0"/>
                        <a:t>   2025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16</a:t>
                      </a:r>
                      <a:endParaRPr lang="en-US" sz="1800" b="1" dirty="0"/>
                    </a:p>
                  </a:txBody>
                  <a:tcPr/>
                </a:tc>
              </a:tr>
              <a:tr h="372061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एप्रि</a:t>
                      </a:r>
                      <a:r>
                        <a:rPr lang="en-US" sz="1800" b="1" baseline="0" dirty="0" err="1" smtClean="0"/>
                        <a:t>ल</a:t>
                      </a:r>
                      <a:r>
                        <a:rPr lang="en-US" sz="1800" b="1" baseline="0" dirty="0" smtClean="0"/>
                        <a:t>  2025 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/>
                    </a:p>
                  </a:txBody>
                  <a:tcPr/>
                </a:tc>
              </a:tr>
              <a:tr h="331760">
                <a:tc>
                  <a:txBody>
                    <a:bodyPr/>
                    <a:lstStyle/>
                    <a:p>
                      <a:r>
                        <a:rPr lang="en-US" sz="1800" b="1" dirty="0" err="1" smtClean="0"/>
                        <a:t>एकुण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49</a:t>
                      </a:r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49</a:t>
                      </a:r>
                      <a:endParaRPr lang="en-US" sz="1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02960D41-0EAD-718C-24EC-09E74F954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" y="1"/>
            <a:ext cx="12192000" cy="1393371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/>
          <a:lstStyle/>
          <a:p>
            <a:r>
              <a:rPr lang="en-US" sz="2000" dirty="0" smtClean="0"/>
              <a:t>                                         </a:t>
            </a:r>
            <a:r>
              <a:rPr lang="en-US" sz="3200" dirty="0" err="1" smtClean="0"/>
              <a:t>दुय्यम</a:t>
            </a:r>
            <a:r>
              <a:rPr lang="en-US" sz="3200" dirty="0" smtClean="0"/>
              <a:t> </a:t>
            </a:r>
            <a:r>
              <a:rPr lang="en-US" sz="3200" dirty="0" err="1" smtClean="0"/>
              <a:t>निबंधक</a:t>
            </a:r>
            <a:r>
              <a:rPr lang="en-US" sz="3200" dirty="0" smtClean="0"/>
              <a:t> </a:t>
            </a:r>
            <a:r>
              <a:rPr lang="en-US" sz="3200" dirty="0" err="1" smtClean="0"/>
              <a:t>महाबळेश्वर</a:t>
            </a:r>
            <a:endParaRPr lang="en-US" sz="3200" dirty="0"/>
          </a:p>
        </p:txBody>
      </p:sp>
      <p:pic>
        <p:nvPicPr>
          <p:cNvPr id="6" name="Picture 5" descr="logo_IGR.png">
            <a:extLst>
              <a:ext uri="{FF2B5EF4-FFF2-40B4-BE49-F238E27FC236}">
                <a16:creationId xmlns:a16="http://schemas.microsoft.com/office/drawing/2014/main" xmlns="" id="{DAB642AA-9B84-B6B8-02DD-0FACDF53F9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61600" y="1"/>
            <a:ext cx="1930400" cy="1364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0AB929D1-9A1D-541E-F778-442CA718F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09486" cy="129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0" y="1451428"/>
            <a:ext cx="11964318" cy="4225472"/>
          </a:xfrm>
        </p:spPr>
        <p:txBody>
          <a:bodyPr>
            <a:normAutofit/>
          </a:bodyPr>
          <a:lstStyle/>
          <a:p>
            <a:endParaRPr lang="en-US" sz="4400" b="1" dirty="0" smtClean="0"/>
          </a:p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</a:rPr>
              <a:t>धन्यवाद</a:t>
            </a:r>
            <a:endParaRPr lang="en-US" sz="5400" dirty="0" smtClean="0">
              <a:solidFill>
                <a:srgbClr val="FF0000"/>
              </a:solidFill>
            </a:endParaRPr>
          </a:p>
          <a:p>
            <a:endParaRPr lang="en-US" sz="5400" dirty="0" smtClean="0"/>
          </a:p>
          <a:p>
            <a:endParaRPr lang="en-US" sz="4400" dirty="0" smtClean="0"/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   				       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श्री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एम.व्ही</a:t>
            </a:r>
            <a:r>
              <a:rPr lang="en-US" sz="2000" b="1" dirty="0" smtClean="0">
                <a:solidFill>
                  <a:srgbClr val="FF0000"/>
                </a:solidFill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</a:rPr>
              <a:t>गोडसे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		                            </a:t>
            </a:r>
            <a:r>
              <a:rPr lang="en-US" sz="2000" b="1" dirty="0" smtClean="0">
                <a:solidFill>
                  <a:srgbClr val="FF0000"/>
                </a:solidFill>
              </a:rPr>
              <a:t>				  </a:t>
            </a:r>
            <a:r>
              <a:rPr lang="en-US" sz="2000" b="1" dirty="0" err="1" smtClean="0">
                <a:solidFill>
                  <a:srgbClr val="FF0000"/>
                </a:solidFill>
              </a:rPr>
              <a:t>दुय्यम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महाबळेश्वर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श्रेणी</a:t>
            </a:r>
            <a:r>
              <a:rPr lang="en-US" sz="2000" b="1" dirty="0" smtClean="0">
                <a:solidFill>
                  <a:srgbClr val="FF0000"/>
                </a:solidFill>
              </a:rPr>
              <a:t> -1</a:t>
            </a:r>
          </a:p>
          <a:p>
            <a:pPr>
              <a:buNone/>
            </a:pPr>
            <a:r>
              <a:rPr lang="en-US" sz="2000" b="1" dirty="0" smtClean="0">
                <a:solidFill>
                  <a:srgbClr val="FF0000"/>
                </a:solidFill>
              </a:rPr>
              <a:t>					</a:t>
            </a:r>
            <a:r>
              <a:rPr lang="en-US" sz="2000" b="1" dirty="0" smtClean="0">
                <a:solidFill>
                  <a:srgbClr val="FF0000"/>
                </a:solidFill>
              </a:rPr>
              <a:t>	</a:t>
            </a:r>
            <a:r>
              <a:rPr lang="en-US" sz="2000" b="1" dirty="0" smtClean="0">
                <a:solidFill>
                  <a:srgbClr val="FF0000"/>
                </a:solidFill>
              </a:rPr>
              <a:t>	  	             </a:t>
            </a:r>
            <a:r>
              <a:rPr lang="en-US" sz="2000" b="1" dirty="0" smtClean="0">
                <a:solidFill>
                  <a:srgbClr val="FF0000"/>
                </a:solidFill>
              </a:rPr>
              <a:t>               </a:t>
            </a:r>
            <a:r>
              <a:rPr lang="en-US" sz="2000" b="1" dirty="0" err="1" smtClean="0">
                <a:solidFill>
                  <a:srgbClr val="FF0000"/>
                </a:solidFill>
              </a:rPr>
              <a:t>महाबळेश्वर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DEB924F-D468-8439-0CEE-2E335755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6024EA-9B15-FB1B-3B83-BEF102A45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435D54D6-84CB-590B-6D53-7AF40A92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C18A8237-FBD8-21CC-BF54-FEDE772BDE7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01E056-B21D-8E64-25A9-3BB268A55FC0}"/>
              </a:ext>
            </a:extLst>
          </p:cNvPr>
          <p:cNvSpPr txBox="1"/>
          <p:nvPr/>
        </p:nvSpPr>
        <p:spPr>
          <a:xfrm>
            <a:off x="3853541" y="227177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800" dirty="0"/>
              <a:t>नोंदणी 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2F109AA-E146-2A0D-F868-A74F155B4577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89DB88F-6309-DB4A-EA83-BBE04261931E}"/>
              </a:ext>
            </a:extLst>
          </p:cNvPr>
          <p:cNvSpPr txBox="1"/>
          <p:nvPr/>
        </p:nvSpPr>
        <p:spPr>
          <a:xfrm>
            <a:off x="1" y="1044642"/>
            <a:ext cx="12146281" cy="370460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dirty="0">
                <a:latin typeface="Mangal body"/>
              </a:rPr>
              <a:t>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smtClean="0">
                <a:latin typeface="Mangal body"/>
              </a:rPr>
              <a:t>                                                         </a:t>
            </a:r>
            <a:r>
              <a:rPr lang="en-US" sz="2800" b="1" dirty="0" err="1" smtClean="0">
                <a:latin typeface="Mangal body"/>
              </a:rPr>
              <a:t>दुय्यम</a:t>
            </a:r>
            <a:r>
              <a:rPr lang="en-US" sz="2800" b="1" dirty="0" smtClean="0">
                <a:latin typeface="Mangal body"/>
              </a:rPr>
              <a:t> </a:t>
            </a:r>
            <a:r>
              <a:rPr lang="en-US" sz="2800" b="1" dirty="0" err="1" smtClean="0">
                <a:latin typeface="Mangal body"/>
              </a:rPr>
              <a:t>निबंधक</a:t>
            </a:r>
            <a:r>
              <a:rPr lang="en-US" sz="2800" b="1" dirty="0" smtClean="0">
                <a:latin typeface="Mangal body"/>
              </a:rPr>
              <a:t> </a:t>
            </a:r>
            <a:r>
              <a:rPr lang="en-US" sz="2800" b="1" dirty="0" err="1" smtClean="0">
                <a:latin typeface="Mangal body"/>
              </a:rPr>
              <a:t>महाबळेश्वर</a:t>
            </a:r>
            <a:r>
              <a:rPr lang="en-US" sz="2800" b="1" dirty="0" smtClean="0">
                <a:latin typeface="Mangal body"/>
              </a:rPr>
              <a:t> </a:t>
            </a:r>
            <a:endParaRPr lang="en-US" sz="2000" b="1" dirty="0" smtClean="0">
              <a:latin typeface="Mangal body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smtClean="0">
                <a:latin typeface="Mangal body"/>
              </a:rPr>
              <a:t>         7  </a:t>
            </a:r>
            <a:r>
              <a:rPr lang="en-US" sz="2000" b="1" dirty="0" err="1" smtClean="0">
                <a:latin typeface="Mangal body"/>
              </a:rPr>
              <a:t>जानेवारी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ते</a:t>
            </a:r>
            <a:r>
              <a:rPr lang="en-US" sz="2000" b="1" dirty="0" smtClean="0">
                <a:latin typeface="Mangal body"/>
              </a:rPr>
              <a:t> 16 </a:t>
            </a:r>
            <a:r>
              <a:rPr lang="en-US" sz="2000" b="1" dirty="0" err="1" smtClean="0">
                <a:latin typeface="Mangal body"/>
              </a:rPr>
              <a:t>एप्रिल</a:t>
            </a:r>
            <a:r>
              <a:rPr lang="en-US" sz="2000" b="1" dirty="0" smtClean="0">
                <a:latin typeface="Mangal body"/>
              </a:rPr>
              <a:t> ,2025  </a:t>
            </a:r>
            <a:r>
              <a:rPr lang="en-US" sz="2000" b="1" dirty="0" err="1" smtClean="0">
                <a:latin typeface="Mangal body"/>
              </a:rPr>
              <a:t>या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कालावधीत</a:t>
            </a:r>
            <a:r>
              <a:rPr lang="en-US" sz="2000" b="1" dirty="0" smtClean="0">
                <a:latin typeface="Mangal body"/>
              </a:rPr>
              <a:t>  “100”  </a:t>
            </a:r>
            <a:r>
              <a:rPr lang="en-US" sz="2000" b="1" dirty="0" err="1" smtClean="0">
                <a:latin typeface="Mangal body"/>
              </a:rPr>
              <a:t>दिवसांचा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कार्यालयीन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सुधारणांची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विशेष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मोहिम</a:t>
            </a:r>
            <a:r>
              <a:rPr lang="en-US" sz="2000" b="1" dirty="0" smtClean="0">
                <a:latin typeface="Mangal body"/>
              </a:rPr>
              <a:t/>
            </a:r>
            <a:br>
              <a:rPr lang="en-US" sz="2000" b="1" dirty="0" smtClean="0">
                <a:latin typeface="Mangal body"/>
              </a:rPr>
            </a:br>
            <a:r>
              <a:rPr lang="en-US" sz="2000" b="1" dirty="0" smtClean="0">
                <a:latin typeface="Mangal body"/>
              </a:rPr>
              <a:t> </a:t>
            </a:r>
            <a:endParaRPr lang="en-US" sz="2000" b="1" dirty="0">
              <a:latin typeface="Mangal bod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Mangal bod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 smtClean="0">
              <a:latin typeface="Mangal bod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Mangal bod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Mangal bod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dirty="0">
              <a:latin typeface="Mangal body"/>
            </a:endParaRPr>
          </a:p>
        </p:txBody>
      </p:sp>
      <p:pic>
        <p:nvPicPr>
          <p:cNvPr id="11" name="Picture 10" descr="IMG_20250425_12162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54216"/>
            <a:ext cx="5739788" cy="3480211"/>
          </a:xfrm>
          <a:prstGeom prst="rect">
            <a:avLst/>
          </a:prstGeom>
        </p:spPr>
      </p:pic>
      <p:pic>
        <p:nvPicPr>
          <p:cNvPr id="15" name="Picture 14" descr="IMG_20250425_12024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8940" y="2677098"/>
            <a:ext cx="6165774" cy="392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489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r>
              <a:rPr lang="en-US" sz="1600" dirty="0" smtClean="0"/>
              <a:t> 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800" dirty="0"/>
              <a:t>नोंदणी 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848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dirty="0" smtClean="0">
                <a:latin typeface="Mangal body"/>
              </a:rPr>
              <a:t> </a:t>
            </a:r>
            <a:r>
              <a:rPr lang="en-US" sz="2000" b="1" dirty="0" smtClean="0">
                <a:latin typeface="Mangal body"/>
              </a:rPr>
              <a:t>100”  </a:t>
            </a:r>
            <a:r>
              <a:rPr lang="en-US" sz="2000" b="1" dirty="0" err="1" smtClean="0">
                <a:latin typeface="Mangal body"/>
              </a:rPr>
              <a:t>दिवसांचा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कार्यालयीन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सुधारणांची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विशेष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मोहिम</a:t>
            </a:r>
            <a:r>
              <a:rPr lang="en-US" sz="2000" b="1" dirty="0" smtClean="0">
                <a:latin typeface="Mangal body"/>
              </a:rPr>
              <a:t/>
            </a:r>
            <a:br>
              <a:rPr lang="en-US" sz="2000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1" y="1797752"/>
            <a:ext cx="12161520" cy="42877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n-U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gal body"/>
                <a:cs typeface="Mangal" pitchFamily="18" charset="0"/>
              </a:rPr>
              <a:t>संकेतस्</a:t>
            </a:r>
            <a:r>
              <a:rPr lang="en-US" dirty="0" err="1" smtClean="0">
                <a:latin typeface="Mangal body"/>
                <a:cs typeface="Mangal" pitchFamily="18" charset="0"/>
              </a:rPr>
              <a:t>थळ</a:t>
            </a:r>
            <a:r>
              <a:rPr lang="en-US" dirty="0" smtClean="0">
                <a:latin typeface="Mangal body"/>
                <a:cs typeface="Mangal" pitchFamily="18" charset="0"/>
              </a:rPr>
              <a:t> ( WEBSITE)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स्वच्छता</a:t>
            </a:r>
            <a:r>
              <a:rPr lang="en-US" dirty="0" smtClean="0">
                <a:latin typeface="Mangal body"/>
                <a:cs typeface="Mangal" pitchFamily="18" charset="0"/>
              </a:rPr>
              <a:t>  ( CLEANLINESS)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निवारण</a:t>
            </a:r>
            <a:r>
              <a:rPr lang="en-US" dirty="0" smtClean="0">
                <a:latin typeface="Mangal body"/>
                <a:cs typeface="Mangal" pitchFamily="18" charset="0"/>
              </a:rPr>
              <a:t> ( GRIEVANCE REDRESSAL)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कार्यालयीन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सोई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सुविधा</a:t>
            </a:r>
            <a:r>
              <a:rPr lang="en-US" dirty="0" smtClean="0">
                <a:latin typeface="Mangal body"/>
                <a:cs typeface="Mangal" pitchFamily="18" charset="0"/>
              </a:rPr>
              <a:t>  ( OFFICE  AMENITIES)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कामकाजातील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सुधारणा</a:t>
            </a:r>
            <a:r>
              <a:rPr lang="en-US" dirty="0" smtClean="0">
                <a:latin typeface="Mangal body"/>
                <a:cs typeface="Mangal" pitchFamily="18" charset="0"/>
              </a:rPr>
              <a:t> ( IMPOROVED  OFFICE  PROCEDURES)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आर्थि‍क</a:t>
            </a:r>
            <a:r>
              <a:rPr lang="en-US" dirty="0" smtClean="0">
                <a:latin typeface="Mangal body"/>
                <a:cs typeface="Mangal" pitchFamily="18" charset="0"/>
              </a:rPr>
              <a:t>  व  </a:t>
            </a:r>
            <a:r>
              <a:rPr lang="en-US" dirty="0" err="1" smtClean="0">
                <a:latin typeface="Mangal body"/>
                <a:cs typeface="Mangal" pitchFamily="18" charset="0"/>
              </a:rPr>
              <a:t>ओदयोगिक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गुंतवणूकीस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प्रोत्साहन</a:t>
            </a: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नाविन्यपूर्ण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उपक्र्म</a:t>
            </a:r>
            <a:r>
              <a:rPr lang="en-US" dirty="0" smtClean="0">
                <a:latin typeface="Mangal body"/>
                <a:cs typeface="Mangal" pitchFamily="18" charset="0"/>
              </a:rPr>
              <a:t> -1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सुकर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जीवनमान</a:t>
            </a: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  <a:defRPr/>
            </a:pPr>
            <a:r>
              <a:rPr lang="en-US" dirty="0" err="1" smtClean="0">
                <a:latin typeface="Mangal body"/>
                <a:cs typeface="Mangal" pitchFamily="18" charset="0"/>
              </a:rPr>
              <a:t>नाविन्यपूर्ण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उपक्र्म</a:t>
            </a:r>
            <a:r>
              <a:rPr lang="en-US" dirty="0" smtClean="0">
                <a:latin typeface="Mangal body"/>
                <a:cs typeface="Mangal" pitchFamily="18" charset="0"/>
              </a:rPr>
              <a:t> -2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कार्यालयीन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व्य़वस्थापण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सुधारणा</a:t>
            </a: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D89C3E-35DC-7CF7-9F78-67AD6A89A82C}"/>
              </a:ext>
            </a:extLst>
          </p:cNvPr>
          <p:cNvSpPr txBox="1"/>
          <p:nvPr/>
        </p:nvSpPr>
        <p:spPr>
          <a:xfrm flipV="1">
            <a:off x="10161" y="5224198"/>
            <a:ext cx="12161520" cy="7191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endParaRPr lang="en-US" sz="1800" dirty="0">
              <a:latin typeface="Mangal body"/>
            </a:endParaRPr>
          </a:p>
          <a:p>
            <a:pPr marL="285750" lvl="0" indent="-28575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v"/>
            </a:pPr>
            <a:r>
              <a:rPr lang="en-US" sz="1800" dirty="0">
                <a:latin typeface="Mangal body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r>
              <a:rPr lang="en-US" sz="1600" dirty="0" smtClean="0"/>
              <a:t> 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908626" y="238193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i-IN" sz="1800" dirty="0"/>
              <a:t>नोंदणी 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483478" y="1944414"/>
            <a:ext cx="11340661" cy="447740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                                                     </a:t>
            </a: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gal body"/>
                <a:cs typeface="Mangal" pitchFamily="18" charset="0"/>
              </a:rPr>
              <a:t>                                                    भाग-1   </a:t>
            </a:r>
            <a:r>
              <a:rPr kumimoji="0" lang="en-US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angal body"/>
                <a:cs typeface="Mangal" pitchFamily="18" charset="0"/>
              </a:rPr>
              <a:t>संकेतस्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थळ</a:t>
            </a:r>
            <a:r>
              <a:rPr lang="en-US" b="1" dirty="0" smtClean="0">
                <a:latin typeface="Mangal body"/>
                <a:cs typeface="Mangal" pitchFamily="18" charset="0"/>
              </a:rPr>
              <a:t> ( WEBSITE)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</a:t>
            </a:r>
            <a:r>
              <a:rPr lang="en-US" dirty="0" err="1" smtClean="0">
                <a:latin typeface="Mangal body"/>
                <a:cs typeface="Mangal" pitchFamily="18" charset="0"/>
              </a:rPr>
              <a:t>नोंदणी</a:t>
            </a:r>
            <a:r>
              <a:rPr lang="en-US" dirty="0" smtClean="0">
                <a:latin typeface="Mangal body"/>
                <a:cs typeface="Mangal" pitchFamily="18" charset="0"/>
              </a:rPr>
              <a:t> व </a:t>
            </a:r>
            <a:r>
              <a:rPr lang="en-US" dirty="0" err="1" smtClean="0">
                <a:latin typeface="Mangal body"/>
                <a:cs typeface="Mangal" pitchFamily="18" charset="0"/>
              </a:rPr>
              <a:t>मुद्रांक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विभागाचे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संकेतस्थळ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smtClean="0">
                <a:latin typeface="Mangal body"/>
                <a:cs typeface="Mangal" pitchFamily="18" charset="0"/>
                <a:hlinkClick r:id="rId4"/>
              </a:rPr>
              <a:t>https://igrmaharashtra.gov.in/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हे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सन</a:t>
            </a:r>
            <a:r>
              <a:rPr lang="en-US" dirty="0" smtClean="0">
                <a:latin typeface="Mangal body"/>
                <a:cs typeface="Mangal" pitchFamily="18" charset="0"/>
              </a:rPr>
              <a:t> 2012 </a:t>
            </a:r>
            <a:r>
              <a:rPr lang="en-US" dirty="0" err="1" smtClean="0">
                <a:latin typeface="Mangal body"/>
                <a:cs typeface="Mangal" pitchFamily="18" charset="0"/>
              </a:rPr>
              <a:t>पासून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नागरीकांना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वापरण्यासाठी</a:t>
            </a:r>
            <a:r>
              <a:rPr lang="en-US" dirty="0" smtClean="0">
                <a:latin typeface="Mangal body"/>
                <a:cs typeface="Mangal" pitchFamily="18" charset="0"/>
              </a:rPr>
              <a:t>   </a:t>
            </a:r>
            <a:r>
              <a:rPr lang="en-US" dirty="0" err="1" smtClean="0">
                <a:latin typeface="Mangal body"/>
                <a:cs typeface="Mangal" pitchFamily="18" charset="0"/>
              </a:rPr>
              <a:t>उपलब्ध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करुन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दिलेले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असून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हे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एक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सुलभ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संकेतस्थळ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dirty="0" smtClean="0">
                <a:latin typeface="Mangal body"/>
                <a:cs typeface="Mangal" pitchFamily="18" charset="0"/>
              </a:rPr>
              <a:t>.  </a:t>
            </a:r>
            <a:r>
              <a:rPr lang="en-US" dirty="0" err="1" smtClean="0">
                <a:latin typeface="Mangal body"/>
                <a:cs typeface="Mangal" pitchFamily="18" charset="0"/>
              </a:rPr>
              <a:t>विभागाव्दारे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दिल्या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जाना-या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सर्व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सेवांची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अदयावत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माहिती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जनमानसास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देणयाचे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संकेतस्थळाव्दारे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केले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</a:t>
            </a:r>
            <a:r>
              <a:rPr lang="en-US" dirty="0" err="1" smtClean="0">
                <a:latin typeface="Mangal body"/>
                <a:cs typeface="Mangal" pitchFamily="18" charset="0"/>
              </a:rPr>
              <a:t>दरवर्षी</a:t>
            </a:r>
            <a:r>
              <a:rPr lang="en-US" dirty="0" smtClean="0">
                <a:latin typeface="Mangal body"/>
                <a:cs typeface="Mangal" pitchFamily="18" charset="0"/>
              </a:rPr>
              <a:t>  </a:t>
            </a:r>
            <a:r>
              <a:rPr lang="en-US" dirty="0" err="1" smtClean="0">
                <a:latin typeface="Mangal body"/>
                <a:cs typeface="Mangal" pitchFamily="18" charset="0"/>
              </a:rPr>
              <a:t>माहिती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अधिकार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अंतर्गत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कलम</a:t>
            </a:r>
            <a:r>
              <a:rPr lang="en-US" dirty="0" smtClean="0">
                <a:latin typeface="Mangal body"/>
                <a:cs typeface="Mangal" pitchFamily="18" charset="0"/>
              </a:rPr>
              <a:t> 17(ख) </a:t>
            </a:r>
            <a:r>
              <a:rPr lang="en-US" dirty="0" err="1" smtClean="0">
                <a:latin typeface="Mangal body"/>
                <a:cs typeface="Mangal" pitchFamily="18" charset="0"/>
              </a:rPr>
              <a:t>नुसार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माहितीचे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स्वयंप्रकटीकरण</a:t>
            </a:r>
            <a:r>
              <a:rPr lang="en-US" dirty="0" smtClean="0">
                <a:latin typeface="Mangal body"/>
                <a:cs typeface="Mangal" pitchFamily="18" charset="0"/>
              </a:rPr>
              <a:t>  14 </a:t>
            </a:r>
            <a:r>
              <a:rPr lang="en-US" dirty="0" err="1" smtClean="0">
                <a:latin typeface="Mangal body"/>
                <a:cs typeface="Mangal" pitchFamily="18" charset="0"/>
              </a:rPr>
              <a:t>म्यॅनुअल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अंतर्गत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संकेतस्थळावर</a:t>
            </a:r>
            <a:r>
              <a:rPr lang="en-US" dirty="0" smtClean="0">
                <a:latin typeface="Mangal body"/>
                <a:cs typeface="Mangal" pitchFamily="18" charset="0"/>
              </a:rPr>
              <a:t>    </a:t>
            </a:r>
            <a:r>
              <a:rPr lang="en-US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कार्यालयाव्दारे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केले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dirty="0" smtClean="0">
                <a:latin typeface="Mangal body"/>
                <a:cs typeface="Mangal" pitchFamily="18" charset="0"/>
              </a:rPr>
              <a:t>. </a:t>
            </a:r>
            <a:r>
              <a:rPr lang="en-US" dirty="0" err="1" smtClean="0">
                <a:latin typeface="Mangal body"/>
                <a:cs typeface="Mangal" pitchFamily="18" charset="0"/>
              </a:rPr>
              <a:t>तसेच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लोकसेवा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हक्क्</a:t>
            </a:r>
            <a:r>
              <a:rPr lang="en-US" dirty="0" smtClean="0">
                <a:latin typeface="Mangal body"/>
                <a:cs typeface="Mangal" pitchFamily="18" charset="0"/>
              </a:rPr>
              <a:t>‍ </a:t>
            </a:r>
            <a:r>
              <a:rPr lang="en-US" dirty="0" err="1" smtClean="0">
                <a:latin typeface="Mangal body"/>
                <a:cs typeface="Mangal" pitchFamily="18" charset="0"/>
              </a:rPr>
              <a:t>अधिनियम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अंतर्गत</a:t>
            </a:r>
            <a:r>
              <a:rPr lang="en-US" dirty="0" smtClean="0">
                <a:latin typeface="Mangal body"/>
                <a:cs typeface="Mangal" pitchFamily="18" charset="0"/>
              </a:rPr>
              <a:t>   </a:t>
            </a:r>
            <a:r>
              <a:rPr lang="en-US" dirty="0" err="1" smtClean="0">
                <a:latin typeface="Mangal body"/>
                <a:cs typeface="Mangal" pitchFamily="18" charset="0"/>
              </a:rPr>
              <a:t>दिल्या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जानाऱ्या</a:t>
            </a:r>
            <a:r>
              <a:rPr lang="en-US" dirty="0" smtClean="0">
                <a:latin typeface="Mangal body"/>
                <a:cs typeface="Mangal" pitchFamily="18" charset="0"/>
              </a:rPr>
              <a:t>  15 </a:t>
            </a:r>
            <a:r>
              <a:rPr lang="en-US" dirty="0" err="1" smtClean="0">
                <a:latin typeface="Mangal body"/>
                <a:cs typeface="Mangal" pitchFamily="18" charset="0"/>
              </a:rPr>
              <a:t>अधिसुचीत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सेवा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देखिल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संकेतस्थळावर</a:t>
            </a:r>
            <a:r>
              <a:rPr lang="en-US" dirty="0" smtClean="0">
                <a:latin typeface="Mangal body"/>
                <a:cs typeface="Mangal" pitchFamily="18" charset="0"/>
              </a:rPr>
              <a:t> CITIZEN AREA  </a:t>
            </a:r>
            <a:r>
              <a:rPr lang="en-US" dirty="0" err="1" smtClean="0">
                <a:latin typeface="Mangal body"/>
                <a:cs typeface="Mangal" pitchFamily="18" charset="0"/>
              </a:rPr>
              <a:t>खाली</a:t>
            </a:r>
            <a:r>
              <a:rPr lang="en-US" dirty="0" smtClean="0">
                <a:latin typeface="Mangal body"/>
                <a:cs typeface="Mangal" pitchFamily="18" charset="0"/>
              </a:rPr>
              <a:t>  RTS  </a:t>
            </a:r>
            <a:r>
              <a:rPr lang="en-US" dirty="0" err="1" smtClean="0">
                <a:latin typeface="Mangal body"/>
                <a:cs typeface="Mangal" pitchFamily="18" charset="0"/>
              </a:rPr>
              <a:t>येथे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प्रसिध्द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केलेल्या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dirty="0" err="1" smtClean="0">
                <a:latin typeface="Mangal body"/>
                <a:cs typeface="Mangal" pitchFamily="18" charset="0"/>
              </a:rPr>
              <a:t>आहेत</a:t>
            </a:r>
            <a:r>
              <a:rPr lang="en-US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pic>
        <p:nvPicPr>
          <p:cNvPr id="1026" name="Picture 2" descr="C:\Users\IGR\Desktop\SCREENSHO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1797269"/>
            <a:ext cx="3363310" cy="17230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630621" y="1870842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  </a:t>
            </a:r>
            <a:r>
              <a:rPr lang="en-US" b="1" dirty="0" smtClean="0">
                <a:latin typeface="Mangal body"/>
                <a:cs typeface="Mangal" pitchFamily="18" charset="0"/>
              </a:rPr>
              <a:t>भाग-3-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स्वच्छता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 ( CLEANLINESS</a:t>
            </a:r>
            <a:r>
              <a:rPr lang="en-US" dirty="0" smtClean="0">
                <a:latin typeface="Mangal body"/>
                <a:cs typeface="Mangal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दुय्यम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निबंधक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महाबळेश्वर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स्वच्छतेच्या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प्रत्येक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आयामाकडे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लक्ष</a:t>
            </a:r>
            <a:r>
              <a:rPr lang="en-US" b="1" dirty="0" smtClean="0">
                <a:latin typeface="Mangal body"/>
                <a:cs typeface="Mangal" pitchFamily="18" charset="0"/>
              </a:rPr>
              <a:t>  ‍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दिलेले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err="1" smtClean="0"/>
              <a:t>अभिलेख</a:t>
            </a:r>
            <a:r>
              <a:rPr lang="en-US" b="1" dirty="0" smtClean="0"/>
              <a:t>  </a:t>
            </a:r>
            <a:r>
              <a:rPr lang="en-US" b="1" dirty="0" err="1" smtClean="0"/>
              <a:t>निंदनीकरण</a:t>
            </a:r>
            <a:r>
              <a:rPr lang="en-US" b="1" dirty="0" smtClean="0"/>
              <a:t> ‍ व </a:t>
            </a:r>
            <a:r>
              <a:rPr lang="en-US" b="1" dirty="0" err="1" smtClean="0"/>
              <a:t>वर्गिकरण</a:t>
            </a:r>
            <a:r>
              <a:rPr lang="en-US" b="1" dirty="0" smtClean="0"/>
              <a:t>  </a:t>
            </a: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b="1" dirty="0" smtClean="0"/>
              <a:t> </a:t>
            </a:r>
            <a:r>
              <a:rPr lang="en-US" dirty="0" err="1" smtClean="0"/>
              <a:t>दुय्यम</a:t>
            </a:r>
            <a:r>
              <a:rPr lang="en-US" dirty="0" smtClean="0"/>
              <a:t> </a:t>
            </a:r>
            <a:r>
              <a:rPr lang="en-US" dirty="0" err="1" smtClean="0"/>
              <a:t>निबंधक</a:t>
            </a:r>
            <a:r>
              <a:rPr lang="en-US" dirty="0" smtClean="0"/>
              <a:t> </a:t>
            </a:r>
            <a:r>
              <a:rPr lang="en-US" dirty="0" err="1" smtClean="0"/>
              <a:t>महाबळेश्वर</a:t>
            </a:r>
            <a:r>
              <a:rPr lang="en-US" dirty="0" smtClean="0"/>
              <a:t> </a:t>
            </a:r>
            <a:r>
              <a:rPr lang="en-US" dirty="0" err="1" smtClean="0"/>
              <a:t>हे</a:t>
            </a:r>
            <a:r>
              <a:rPr lang="en-US" dirty="0" smtClean="0"/>
              <a:t> </a:t>
            </a:r>
            <a:r>
              <a:rPr lang="en-US" dirty="0" err="1" smtClean="0"/>
              <a:t>कार्यालय</a:t>
            </a:r>
            <a:r>
              <a:rPr lang="en-US" dirty="0" smtClean="0"/>
              <a:t> </a:t>
            </a:r>
            <a:r>
              <a:rPr lang="en-US" dirty="0" err="1" smtClean="0"/>
              <a:t>नविन</a:t>
            </a:r>
            <a:r>
              <a:rPr lang="en-US" dirty="0" smtClean="0"/>
              <a:t> </a:t>
            </a:r>
            <a:r>
              <a:rPr lang="en-US" dirty="0" err="1" smtClean="0"/>
              <a:t>कार्यालय</a:t>
            </a:r>
            <a:r>
              <a:rPr lang="en-US" dirty="0" smtClean="0"/>
              <a:t> </a:t>
            </a:r>
            <a:r>
              <a:rPr lang="en-US" dirty="0" err="1" smtClean="0"/>
              <a:t>असून</a:t>
            </a:r>
            <a:r>
              <a:rPr lang="en-US" dirty="0" smtClean="0"/>
              <a:t>  </a:t>
            </a:r>
            <a:r>
              <a:rPr lang="en-US" dirty="0" err="1" smtClean="0"/>
              <a:t>कार्यालय</a:t>
            </a:r>
            <a:r>
              <a:rPr lang="en-US" dirty="0" smtClean="0"/>
              <a:t> </a:t>
            </a:r>
            <a:r>
              <a:rPr lang="en-US" dirty="0" err="1" smtClean="0"/>
              <a:t>सन</a:t>
            </a:r>
            <a:r>
              <a:rPr lang="en-US" dirty="0" smtClean="0"/>
              <a:t> 2008 </a:t>
            </a:r>
            <a:r>
              <a:rPr lang="en-US" dirty="0" err="1" smtClean="0"/>
              <a:t>मध्ये</a:t>
            </a:r>
            <a:r>
              <a:rPr lang="en-US" dirty="0" smtClean="0"/>
              <a:t> </a:t>
            </a:r>
            <a:r>
              <a:rPr lang="en-US" dirty="0" err="1" smtClean="0"/>
              <a:t>सुरू</a:t>
            </a:r>
            <a:r>
              <a:rPr lang="en-US" dirty="0" smtClean="0"/>
              <a:t> </a:t>
            </a:r>
            <a:r>
              <a:rPr lang="en-US" dirty="0" err="1" smtClean="0"/>
              <a:t>झाल्याने</a:t>
            </a:r>
            <a:r>
              <a:rPr lang="en-US" dirty="0" smtClean="0"/>
              <a:t>  </a:t>
            </a:r>
            <a:r>
              <a:rPr lang="en-US" dirty="0" err="1" smtClean="0"/>
              <a:t>सर्व</a:t>
            </a:r>
            <a:r>
              <a:rPr lang="en-US" dirty="0" smtClean="0"/>
              <a:t>  </a:t>
            </a:r>
            <a:r>
              <a:rPr lang="en-US" dirty="0" err="1" smtClean="0"/>
              <a:t>अभिलेख</a:t>
            </a:r>
            <a:r>
              <a:rPr lang="en-US" dirty="0" smtClean="0"/>
              <a:t> </a:t>
            </a:r>
            <a:r>
              <a:rPr lang="en-US" dirty="0" err="1" smtClean="0"/>
              <a:t>हे</a:t>
            </a:r>
            <a:r>
              <a:rPr lang="en-US" dirty="0" smtClean="0"/>
              <a:t> </a:t>
            </a:r>
            <a:r>
              <a:rPr lang="en-US" dirty="0" err="1" smtClean="0"/>
              <a:t>संगणकीय</a:t>
            </a:r>
            <a:r>
              <a:rPr lang="en-US" dirty="0" smtClean="0"/>
              <a:t> </a:t>
            </a:r>
            <a:r>
              <a:rPr lang="en-US" dirty="0" err="1" smtClean="0"/>
              <a:t>प्रणालीमध्ये</a:t>
            </a:r>
            <a:r>
              <a:rPr lang="en-US" dirty="0" smtClean="0"/>
              <a:t> </a:t>
            </a:r>
            <a:r>
              <a:rPr lang="en-US" dirty="0" err="1" smtClean="0"/>
              <a:t>स्कॅन</a:t>
            </a:r>
            <a:r>
              <a:rPr lang="en-US" dirty="0" smtClean="0"/>
              <a:t> </a:t>
            </a:r>
            <a:r>
              <a:rPr lang="en-US" dirty="0" err="1" smtClean="0"/>
              <a:t>करुन</a:t>
            </a:r>
            <a:r>
              <a:rPr lang="en-US" dirty="0" smtClean="0"/>
              <a:t>  </a:t>
            </a:r>
            <a:r>
              <a:rPr lang="en-US" dirty="0" err="1" smtClean="0"/>
              <a:t>कायमस्वरुपी</a:t>
            </a:r>
            <a:r>
              <a:rPr lang="en-US" dirty="0" smtClean="0"/>
              <a:t>  </a:t>
            </a:r>
            <a:r>
              <a:rPr lang="en-US" dirty="0" err="1" smtClean="0"/>
              <a:t>जतन</a:t>
            </a:r>
            <a:r>
              <a:rPr lang="en-US" dirty="0" smtClean="0"/>
              <a:t> </a:t>
            </a:r>
            <a:r>
              <a:rPr lang="en-US" dirty="0" err="1" smtClean="0"/>
              <a:t>करण्यात</a:t>
            </a:r>
            <a:r>
              <a:rPr lang="en-US" dirty="0" smtClean="0"/>
              <a:t> </a:t>
            </a:r>
            <a:r>
              <a:rPr lang="en-US" dirty="0" err="1" smtClean="0"/>
              <a:t>आलेले</a:t>
            </a:r>
            <a:r>
              <a:rPr lang="en-US" dirty="0" smtClean="0"/>
              <a:t>  </a:t>
            </a:r>
            <a:r>
              <a:rPr lang="en-US" dirty="0" err="1" smtClean="0"/>
              <a:t>आहेत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err="1" smtClean="0"/>
              <a:t>जड</a:t>
            </a:r>
            <a:r>
              <a:rPr lang="en-US" b="1" dirty="0" smtClean="0"/>
              <a:t> </a:t>
            </a:r>
            <a:r>
              <a:rPr lang="en-US" b="1" dirty="0" err="1" smtClean="0"/>
              <a:t>वस्तु</a:t>
            </a:r>
            <a:r>
              <a:rPr lang="en-US" b="1" dirty="0" smtClean="0"/>
              <a:t> </a:t>
            </a:r>
            <a:r>
              <a:rPr lang="en-US" b="1" dirty="0" err="1" smtClean="0"/>
              <a:t>संग्रह</a:t>
            </a:r>
            <a:r>
              <a:rPr lang="en-US" b="1" dirty="0" smtClean="0"/>
              <a:t> </a:t>
            </a:r>
            <a:r>
              <a:rPr lang="en-US" b="1" dirty="0" err="1" smtClean="0"/>
              <a:t>वही</a:t>
            </a:r>
            <a:r>
              <a:rPr lang="en-US" b="1" dirty="0" smtClean="0"/>
              <a:t> </a:t>
            </a:r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/>
            </a:pPr>
            <a:r>
              <a:rPr lang="en-US" dirty="0" err="1" smtClean="0"/>
              <a:t>जड</a:t>
            </a:r>
            <a:r>
              <a:rPr lang="en-US" dirty="0" smtClean="0"/>
              <a:t> </a:t>
            </a:r>
            <a:r>
              <a:rPr lang="en-US" dirty="0" err="1" smtClean="0"/>
              <a:t>वस्तु</a:t>
            </a:r>
            <a:r>
              <a:rPr lang="en-US" dirty="0" smtClean="0"/>
              <a:t> </a:t>
            </a:r>
            <a:r>
              <a:rPr lang="en-US" dirty="0" err="1" smtClean="0"/>
              <a:t>संग्रह</a:t>
            </a:r>
            <a:r>
              <a:rPr lang="en-US" dirty="0" smtClean="0"/>
              <a:t> </a:t>
            </a:r>
            <a:r>
              <a:rPr lang="en-US" dirty="0" err="1" smtClean="0"/>
              <a:t>वही</a:t>
            </a:r>
            <a:r>
              <a:rPr lang="en-US" dirty="0" smtClean="0"/>
              <a:t> </a:t>
            </a:r>
            <a:r>
              <a:rPr lang="en-US" dirty="0" err="1" smtClean="0"/>
              <a:t>अदयावत</a:t>
            </a:r>
            <a:r>
              <a:rPr lang="en-US" dirty="0" smtClean="0"/>
              <a:t> </a:t>
            </a:r>
            <a:r>
              <a:rPr lang="en-US" dirty="0" err="1" smtClean="0"/>
              <a:t>आहे</a:t>
            </a:r>
            <a:r>
              <a:rPr lang="en-US" dirty="0" smtClean="0"/>
              <a:t> . </a:t>
            </a:r>
            <a:r>
              <a:rPr lang="en-US" dirty="0" err="1" smtClean="0"/>
              <a:t>तसेच</a:t>
            </a:r>
            <a:r>
              <a:rPr lang="en-US" dirty="0" smtClean="0"/>
              <a:t> </a:t>
            </a:r>
            <a:r>
              <a:rPr lang="en-US" dirty="0" err="1" smtClean="0"/>
              <a:t>जुन्या</a:t>
            </a:r>
            <a:r>
              <a:rPr lang="en-US" dirty="0" smtClean="0"/>
              <a:t>  </a:t>
            </a:r>
            <a:r>
              <a:rPr lang="en-US" dirty="0" err="1" smtClean="0"/>
              <a:t>कालबाहय</a:t>
            </a:r>
            <a:r>
              <a:rPr lang="en-US" dirty="0" smtClean="0"/>
              <a:t> ई-</a:t>
            </a:r>
            <a:r>
              <a:rPr lang="en-US" dirty="0" err="1" smtClean="0"/>
              <a:t>वेस्ट</a:t>
            </a:r>
            <a:r>
              <a:rPr lang="en-US" dirty="0" smtClean="0"/>
              <a:t> </a:t>
            </a:r>
            <a:r>
              <a:rPr lang="en-US" dirty="0" err="1" smtClean="0"/>
              <a:t>ची</a:t>
            </a:r>
            <a:r>
              <a:rPr lang="en-US" dirty="0" smtClean="0"/>
              <a:t> </a:t>
            </a:r>
            <a:r>
              <a:rPr lang="en-US" dirty="0" err="1" smtClean="0"/>
              <a:t>विल्हेवाट</a:t>
            </a:r>
            <a:r>
              <a:rPr lang="en-US" dirty="0" smtClean="0"/>
              <a:t> </a:t>
            </a:r>
            <a:r>
              <a:rPr lang="en-US" dirty="0" err="1" smtClean="0"/>
              <a:t>लावण्याची</a:t>
            </a:r>
            <a:r>
              <a:rPr lang="en-US" dirty="0" smtClean="0"/>
              <a:t> </a:t>
            </a:r>
            <a:r>
              <a:rPr lang="en-US" dirty="0" err="1" smtClean="0"/>
              <a:t>कार्यवाही</a:t>
            </a:r>
            <a:r>
              <a:rPr lang="en-US" dirty="0" smtClean="0"/>
              <a:t> </a:t>
            </a:r>
            <a:r>
              <a:rPr lang="en-US" dirty="0" err="1" smtClean="0"/>
              <a:t>सुरु</a:t>
            </a:r>
            <a:r>
              <a:rPr lang="en-US" dirty="0" smtClean="0"/>
              <a:t> </a:t>
            </a:r>
            <a:r>
              <a:rPr lang="en-US" dirty="0" err="1" smtClean="0"/>
              <a:t>आहे</a:t>
            </a:r>
            <a:r>
              <a:rPr lang="en-US" dirty="0" smtClean="0"/>
              <a:t>.</a:t>
            </a: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  <a:defRPr/>
            </a:pPr>
            <a:endParaRPr lang="en-US" dirty="0" smtClean="0"/>
          </a:p>
          <a:p>
            <a:pPr marL="342900" lvl="0" indent="-34290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endParaRPr lang="en-US" b="1" dirty="0" smtClean="0"/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90101"/>
            <a:ext cx="249299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VOT-SurekhMR" pitchFamily="2" charset="0"/>
                <a:ea typeface="Calibri" pitchFamily="34" charset="0"/>
                <a:cs typeface="DVOT-SurekhMR" pitchFamily="2" charset="0"/>
              </a:rPr>
              <a:t>अभिलेख  </a:t>
            </a:r>
            <a:r>
              <a:rPr kumimoji="0" lang="hi-IN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DVOT-SurekhMR" pitchFamily="2" charset="0"/>
                <a:ea typeface="Calibri" pitchFamily="34" charset="0"/>
                <a:cs typeface="DVOT-SurekhMR" pitchFamily="2" charset="0"/>
              </a:rPr>
              <a:t>निंदनीकरण ‍ व वर्गिकरण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b="1" dirty="0" err="1" smtClean="0"/>
              <a:t>सह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दुय्यम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निबंधक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294291" y="756748"/>
            <a:ext cx="11362732" cy="954107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b="1" dirty="0" smtClean="0">
                <a:latin typeface="Mangal body"/>
              </a:rPr>
              <a:t>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210207" y="1849820"/>
            <a:ext cx="11981794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sz="2000" b="1" dirty="0" smtClean="0">
                <a:latin typeface="Mangal body"/>
                <a:cs typeface="Mangal" pitchFamily="18" charset="0"/>
              </a:rPr>
              <a:t>                                                            भाग-3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स्वच्छता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 ( CLEANLINESS</a:t>
            </a:r>
            <a:r>
              <a:rPr lang="en-US" dirty="0" smtClean="0">
                <a:latin typeface="Mangal body"/>
                <a:cs typeface="Mangal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दुय्यम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निबंधक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/>
              <a:t>महाबळेश्वर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पक्षकारांसाठी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असनाऱ्या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सोई</a:t>
            </a:r>
            <a:r>
              <a:rPr lang="en-US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सुविधा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73271" y="3037490"/>
          <a:ext cx="8765625" cy="3542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5" name="Picture 14" descr="IMG_20250425_123011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93156" y="4076241"/>
            <a:ext cx="3249977" cy="21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6"/>
            <a:ext cx="11362732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कार्यालयीन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मूल्यमापनासाठी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गुणांकण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तक्ता</a:t>
            </a: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210207" y="1849820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                 </a:t>
            </a:r>
            <a:r>
              <a:rPr lang="en-US" b="1" dirty="0" smtClean="0">
                <a:latin typeface="Mangal body"/>
                <a:cs typeface="Mangal" pitchFamily="18" charset="0"/>
              </a:rPr>
              <a:t> भाग-4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निवारण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( GRIEVANCE REDRESSAL</a:t>
            </a:r>
            <a:r>
              <a:rPr lang="en-US" sz="2000" dirty="0" smtClean="0">
                <a:latin typeface="Mangal body"/>
                <a:cs typeface="Mangal" pitchFamily="18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दुय्यम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निबंधक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/>
              <a:t>महाबळेश्वर</a:t>
            </a:r>
            <a:r>
              <a:rPr lang="en-US" b="1" dirty="0" smtClean="0"/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आपले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सरकार</a:t>
            </a:r>
            <a:r>
              <a:rPr lang="en-US" b="1" dirty="0" smtClean="0">
                <a:latin typeface="Mangal body"/>
                <a:cs typeface="Mangal" pitchFamily="18" charset="0"/>
              </a:rPr>
              <a:t> व P.G.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पोर्टलवर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एकही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प्र्लंबित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नाही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      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                                                    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निवारण्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प्रणाली</a:t>
            </a: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निवारण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पेटी</a:t>
            </a:r>
            <a:r>
              <a:rPr lang="en-US" b="1" dirty="0" smtClean="0">
                <a:latin typeface="Mangal body"/>
                <a:cs typeface="Mangal" pitchFamily="18" charset="0"/>
              </a:rPr>
              <a:t> / SUGGESTION  BOX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असून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सदर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पेटीमध्ये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अभ्यांगता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कार्यालयीन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कामकाज</a:t>
            </a:r>
            <a:r>
              <a:rPr lang="en-US" b="1" dirty="0" smtClean="0">
                <a:latin typeface="Mangal body"/>
                <a:cs typeface="Mangal" pitchFamily="18" charset="0"/>
              </a:rPr>
              <a:t>  व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इतर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बाबींबाबत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काही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असल्यास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सदरच्या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प्रणालीव्दारे</a:t>
            </a:r>
            <a:r>
              <a:rPr lang="en-US" b="1" dirty="0" smtClean="0">
                <a:latin typeface="Mangal body"/>
                <a:cs typeface="Mangal" pitchFamily="18" charset="0"/>
              </a:rPr>
              <a:t>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दर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सोमवारी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सर्व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पेटी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उघडली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जाते</a:t>
            </a:r>
            <a:r>
              <a:rPr lang="en-US" b="1" dirty="0" smtClean="0">
                <a:latin typeface="Mangal body"/>
                <a:cs typeface="Mangal" pitchFamily="18" charset="0"/>
              </a:rPr>
              <a:t>.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तथापि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अदयाप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एकही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तक्रार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प्राप्त</a:t>
            </a:r>
            <a:r>
              <a:rPr lang="en-US" b="1" dirty="0" smtClean="0">
                <a:latin typeface="Mangal body"/>
                <a:cs typeface="Mangal" pitchFamily="18" charset="0"/>
              </a:rPr>
              <a:t>़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झालेली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नाही</a:t>
            </a:r>
            <a:r>
              <a:rPr lang="en-US" b="1" dirty="0" smtClean="0">
                <a:latin typeface="Mangal body"/>
                <a:cs typeface="Mangal" pitchFamily="18" charset="0"/>
              </a:rPr>
              <a:t>.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त्यामुळें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कार्यालयाची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सदर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माहिती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निरंक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े</a:t>
            </a: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pic>
        <p:nvPicPr>
          <p:cNvPr id="11" name="Picture 10" descr="WhatsApp Image 2025-04-07 at 1.12.19 PM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663" y="4665520"/>
            <a:ext cx="2511972" cy="162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147146" y="1082567"/>
            <a:ext cx="11688553" cy="67710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Mangal body"/>
              </a:rPr>
              <a:t>                                                 100”  </a:t>
            </a:r>
            <a:r>
              <a:rPr lang="en-US" b="1" dirty="0" err="1" smtClean="0">
                <a:latin typeface="Mangal body"/>
              </a:rPr>
              <a:t>दिवसांचा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कार्यालयीन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सुधारणांची</a:t>
            </a:r>
            <a:r>
              <a:rPr lang="en-US" b="1" dirty="0" smtClean="0">
                <a:latin typeface="Mangal body"/>
              </a:rPr>
              <a:t>  </a:t>
            </a:r>
            <a:r>
              <a:rPr lang="en-US" b="1" dirty="0" err="1" smtClean="0">
                <a:latin typeface="Mangal body"/>
              </a:rPr>
              <a:t>विशेष</a:t>
            </a:r>
            <a:r>
              <a:rPr lang="en-US" b="1" dirty="0" smtClean="0">
                <a:latin typeface="Mangal body"/>
              </a:rPr>
              <a:t> </a:t>
            </a:r>
            <a:r>
              <a:rPr lang="en-US" b="1" dirty="0" err="1" smtClean="0">
                <a:latin typeface="Mangal body"/>
              </a:rPr>
              <a:t>मोहिम</a:t>
            </a:r>
            <a:r>
              <a:rPr lang="en-US" b="1" dirty="0" smtClean="0">
                <a:latin typeface="Mangal body"/>
              </a:rPr>
              <a:t/>
            </a:r>
            <a:br>
              <a:rPr lang="en-US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210207" y="1849820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                 </a:t>
            </a:r>
            <a:r>
              <a:rPr lang="en-US" b="1" dirty="0" smtClean="0">
                <a:latin typeface="Mangal body"/>
                <a:cs typeface="Mangal" pitchFamily="18" charset="0"/>
              </a:rPr>
              <a:t>भाग-5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कार्यालयीन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सोई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 </a:t>
            </a:r>
            <a:r>
              <a:rPr lang="en-US" sz="2000" b="1" dirty="0" err="1" smtClean="0">
                <a:latin typeface="Mangal body"/>
                <a:cs typeface="Mangal" pitchFamily="18" charset="0"/>
              </a:rPr>
              <a:t>सुविधा</a:t>
            </a:r>
            <a:r>
              <a:rPr lang="en-US" sz="2000" b="1" dirty="0" smtClean="0">
                <a:latin typeface="Mangal body"/>
                <a:cs typeface="Mangal" pitchFamily="18" charset="0"/>
              </a:rPr>
              <a:t>  </a:t>
            </a:r>
            <a:r>
              <a:rPr lang="en-US" sz="2000" dirty="0" smtClean="0">
                <a:latin typeface="Mangal body"/>
                <a:cs typeface="Mangal" pitchFamily="18" charset="0"/>
              </a:rPr>
              <a:t>( OFFICE  AMENITIES)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</a:t>
            </a:r>
            <a:r>
              <a:rPr lang="en-US" sz="2000" dirty="0" err="1" smtClean="0"/>
              <a:t>दुय्यम</a:t>
            </a:r>
            <a:r>
              <a:rPr lang="en-US" sz="2000" dirty="0" smtClean="0"/>
              <a:t> </a:t>
            </a:r>
            <a:r>
              <a:rPr lang="en-US" sz="2000" dirty="0" err="1" smtClean="0"/>
              <a:t>निबंधक</a:t>
            </a:r>
            <a:r>
              <a:rPr lang="en-US" sz="2000" dirty="0" smtClean="0"/>
              <a:t> </a:t>
            </a:r>
            <a:r>
              <a:rPr lang="en-US" sz="2000" dirty="0" err="1" smtClean="0"/>
              <a:t>महाबळेश्वर</a:t>
            </a:r>
            <a:r>
              <a:rPr lang="en-US" sz="2000" dirty="0" smtClean="0"/>
              <a:t> </a:t>
            </a:r>
            <a:r>
              <a:rPr lang="en-US" sz="2000" dirty="0" err="1" smtClean="0"/>
              <a:t>हे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कार्यालय</a:t>
            </a:r>
            <a:r>
              <a:rPr lang="en-US" sz="2000" dirty="0" smtClean="0"/>
              <a:t>  </a:t>
            </a:r>
            <a:r>
              <a:rPr lang="en-US" sz="2000" dirty="0" err="1" smtClean="0"/>
              <a:t>नगरपरिषदेच्या</a:t>
            </a:r>
            <a:r>
              <a:rPr lang="en-US" sz="2000" dirty="0" smtClean="0"/>
              <a:t> </a:t>
            </a:r>
            <a:r>
              <a:rPr lang="en-US" sz="2000" dirty="0" err="1" smtClean="0"/>
              <a:t>जागेत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कार्यरत</a:t>
            </a:r>
            <a:r>
              <a:rPr lang="en-US" sz="2000" dirty="0" smtClean="0"/>
              <a:t> </a:t>
            </a:r>
            <a:r>
              <a:rPr lang="en-US" sz="2000" dirty="0" err="1" smtClean="0"/>
              <a:t>असून</a:t>
            </a:r>
            <a:r>
              <a:rPr lang="en-US" sz="2000" dirty="0" smtClean="0"/>
              <a:t>   </a:t>
            </a:r>
            <a:r>
              <a:rPr lang="en-US" sz="2000" dirty="0" err="1" smtClean="0"/>
              <a:t>शासकीय</a:t>
            </a:r>
            <a:r>
              <a:rPr lang="en-US" sz="2000" dirty="0" smtClean="0"/>
              <a:t> </a:t>
            </a:r>
            <a:r>
              <a:rPr lang="en-US" sz="2000" dirty="0" err="1" smtClean="0"/>
              <a:t>जागा</a:t>
            </a:r>
            <a:r>
              <a:rPr lang="en-US" sz="2000" dirty="0" smtClean="0"/>
              <a:t>   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 </a:t>
            </a:r>
            <a:r>
              <a:rPr lang="en-US" sz="2000" dirty="0" err="1" smtClean="0"/>
              <a:t>मिळणेाबाबत</a:t>
            </a:r>
            <a:r>
              <a:rPr lang="en-US" sz="2000" dirty="0" smtClean="0"/>
              <a:t>  </a:t>
            </a:r>
            <a:r>
              <a:rPr lang="en-US" sz="2000" dirty="0" err="1" smtClean="0"/>
              <a:t>जनिक</a:t>
            </a:r>
            <a:r>
              <a:rPr lang="en-US" sz="2000" dirty="0" smtClean="0"/>
              <a:t> </a:t>
            </a:r>
            <a:r>
              <a:rPr lang="en-US" sz="2000" dirty="0" err="1" smtClean="0"/>
              <a:t>बांधकाम</a:t>
            </a:r>
            <a:r>
              <a:rPr lang="en-US" sz="2000" dirty="0" smtClean="0"/>
              <a:t> </a:t>
            </a:r>
            <a:r>
              <a:rPr lang="en-US" sz="2000" dirty="0" err="1" smtClean="0"/>
              <a:t>विभागाशी</a:t>
            </a:r>
            <a:r>
              <a:rPr lang="en-US" sz="2000" dirty="0" smtClean="0"/>
              <a:t>  </a:t>
            </a:r>
            <a:r>
              <a:rPr lang="en-US" sz="2000" dirty="0" err="1" smtClean="0"/>
              <a:t>पत्रव्यवहार</a:t>
            </a:r>
            <a:r>
              <a:rPr lang="en-US" sz="2000" dirty="0" smtClean="0"/>
              <a:t>  </a:t>
            </a:r>
            <a:r>
              <a:rPr lang="en-US" sz="2000" dirty="0" err="1" smtClean="0"/>
              <a:t>करण्यात</a:t>
            </a:r>
            <a:r>
              <a:rPr lang="en-US" sz="2000" dirty="0" smtClean="0"/>
              <a:t> </a:t>
            </a:r>
            <a:r>
              <a:rPr lang="en-US" sz="2000" dirty="0" err="1" smtClean="0"/>
              <a:t>आलेला</a:t>
            </a:r>
            <a:r>
              <a:rPr lang="en-US" sz="2000" dirty="0" smtClean="0"/>
              <a:t> </a:t>
            </a:r>
            <a:r>
              <a:rPr lang="en-US" sz="2000" dirty="0" err="1" smtClean="0"/>
              <a:t>आहे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smtClean="0"/>
              <a:t>  </a:t>
            </a:r>
            <a:r>
              <a:rPr lang="en-US" sz="2000" dirty="0" err="1" smtClean="0"/>
              <a:t>कार्यालयीन</a:t>
            </a:r>
            <a:r>
              <a:rPr lang="en-US" sz="2000" dirty="0" smtClean="0"/>
              <a:t> </a:t>
            </a:r>
            <a:r>
              <a:rPr lang="en-US" sz="2000" dirty="0" err="1" smtClean="0"/>
              <a:t>जागा</a:t>
            </a:r>
            <a:r>
              <a:rPr lang="en-US" sz="2000" dirty="0" smtClean="0"/>
              <a:t> </a:t>
            </a:r>
            <a:r>
              <a:rPr lang="en-US" sz="2000" dirty="0" err="1" smtClean="0"/>
              <a:t>ही</a:t>
            </a:r>
            <a:r>
              <a:rPr lang="en-US" sz="2000" dirty="0" smtClean="0"/>
              <a:t>  </a:t>
            </a:r>
            <a:r>
              <a:rPr lang="en-US" sz="2000" dirty="0" err="1" smtClean="0"/>
              <a:t>पुरेशी</a:t>
            </a:r>
            <a:r>
              <a:rPr lang="en-US" sz="2000" dirty="0" smtClean="0"/>
              <a:t> </a:t>
            </a:r>
            <a:r>
              <a:rPr lang="en-US" sz="2000" dirty="0" err="1" smtClean="0"/>
              <a:t>नाही</a:t>
            </a:r>
            <a:r>
              <a:rPr lang="en-US" sz="2000" dirty="0" smtClean="0"/>
              <a:t>. (</a:t>
            </a:r>
            <a:r>
              <a:rPr lang="en-US" sz="2000" dirty="0" err="1" smtClean="0"/>
              <a:t>कार्यालया</a:t>
            </a:r>
            <a:r>
              <a:rPr lang="en-US" sz="2000" dirty="0" smtClean="0"/>
              <a:t> </a:t>
            </a:r>
            <a:r>
              <a:rPr lang="en-US" sz="2000" dirty="0" err="1" smtClean="0"/>
              <a:t>करीता</a:t>
            </a:r>
            <a:r>
              <a:rPr lang="en-US" sz="2000" dirty="0" smtClean="0"/>
              <a:t> 1450 </a:t>
            </a:r>
            <a:r>
              <a:rPr lang="en-US" sz="2000" dirty="0" err="1" smtClean="0"/>
              <a:t>चौ.फुट</a:t>
            </a:r>
            <a:r>
              <a:rPr lang="en-US" sz="2000" dirty="0" smtClean="0"/>
              <a:t> </a:t>
            </a:r>
            <a:r>
              <a:rPr lang="en-US" sz="2000" dirty="0" err="1" smtClean="0"/>
              <a:t>जागा</a:t>
            </a:r>
            <a:r>
              <a:rPr lang="en-US" sz="2000" dirty="0" smtClean="0"/>
              <a:t> </a:t>
            </a:r>
            <a:r>
              <a:rPr lang="en-US" sz="2000" dirty="0" err="1" smtClean="0"/>
              <a:t>नवीन</a:t>
            </a:r>
            <a:r>
              <a:rPr lang="en-US" sz="2000" dirty="0" smtClean="0"/>
              <a:t> </a:t>
            </a:r>
            <a:r>
              <a:rPr lang="en-US" sz="2000" dirty="0" err="1" smtClean="0"/>
              <a:t>इमारतीमध्ये</a:t>
            </a:r>
            <a:r>
              <a:rPr lang="en-US" sz="2000" dirty="0" smtClean="0"/>
              <a:t> </a:t>
            </a:r>
            <a:r>
              <a:rPr lang="en-US" sz="2000" dirty="0" err="1" smtClean="0"/>
              <a:t>मंजुर</a:t>
            </a:r>
            <a:r>
              <a:rPr lang="en-US" sz="2000" dirty="0" smtClean="0"/>
              <a:t> </a:t>
            </a:r>
            <a:r>
              <a:rPr lang="en-US" sz="2000" dirty="0" err="1" smtClean="0"/>
              <a:t>करण्यात</a:t>
            </a:r>
            <a:r>
              <a:rPr lang="en-US" sz="2000" dirty="0" smtClean="0"/>
              <a:t> </a:t>
            </a:r>
            <a:r>
              <a:rPr lang="en-US" sz="2000" dirty="0" err="1" smtClean="0"/>
              <a:t>आलेले</a:t>
            </a:r>
            <a:r>
              <a:rPr lang="en-US" sz="2000" dirty="0" smtClean="0"/>
              <a:t>      </a:t>
            </a:r>
            <a:r>
              <a:rPr lang="en-US" sz="2000" dirty="0" err="1" smtClean="0"/>
              <a:t>आहे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कार्यालयात</a:t>
            </a:r>
            <a:r>
              <a:rPr lang="en-US" sz="2000" dirty="0" smtClean="0"/>
              <a:t> </a:t>
            </a:r>
            <a:r>
              <a:rPr lang="en-US" sz="2000" dirty="0" err="1" smtClean="0"/>
              <a:t>अभ्यांगतासाठी</a:t>
            </a:r>
            <a:r>
              <a:rPr lang="en-US" sz="2000" dirty="0" smtClean="0"/>
              <a:t> </a:t>
            </a:r>
            <a:r>
              <a:rPr lang="en-US" sz="2000" dirty="0" err="1" smtClean="0"/>
              <a:t>पाकिंग</a:t>
            </a:r>
            <a:r>
              <a:rPr lang="en-US" sz="2000" dirty="0" smtClean="0"/>
              <a:t> </a:t>
            </a:r>
            <a:r>
              <a:rPr lang="en-US" sz="2000" dirty="0" err="1" smtClean="0"/>
              <a:t>उपलब्ध</a:t>
            </a:r>
            <a:r>
              <a:rPr lang="en-US" sz="2000" dirty="0" smtClean="0"/>
              <a:t>़ </a:t>
            </a:r>
            <a:r>
              <a:rPr lang="en-US" sz="2000" dirty="0" err="1" smtClean="0"/>
              <a:t>आहे</a:t>
            </a:r>
            <a:r>
              <a:rPr lang="en-US" sz="2000" dirty="0" smtClean="0"/>
              <a:t>. </a:t>
            </a:r>
            <a:r>
              <a:rPr lang="en-US" sz="2000" dirty="0" err="1" smtClean="0"/>
              <a:t>तसेच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कार्यालयात</a:t>
            </a:r>
            <a:r>
              <a:rPr lang="en-US" sz="2000" dirty="0" smtClean="0"/>
              <a:t> </a:t>
            </a:r>
            <a:r>
              <a:rPr lang="en-US" sz="2000" dirty="0" err="1" smtClean="0"/>
              <a:t>येणऱ्या</a:t>
            </a:r>
            <a:r>
              <a:rPr lang="en-US" sz="2000" dirty="0" smtClean="0"/>
              <a:t>  </a:t>
            </a:r>
            <a:r>
              <a:rPr lang="en-US" sz="2000" dirty="0" err="1" smtClean="0"/>
              <a:t>जेष्ठ</a:t>
            </a:r>
            <a:r>
              <a:rPr lang="en-US" sz="2000" dirty="0" smtClean="0"/>
              <a:t>़ </a:t>
            </a:r>
            <a:r>
              <a:rPr lang="en-US" sz="2000" dirty="0" err="1" smtClean="0"/>
              <a:t>नागरीकांसाठी</a:t>
            </a:r>
            <a:r>
              <a:rPr lang="en-US" sz="2000" dirty="0" smtClean="0"/>
              <a:t> </a:t>
            </a:r>
            <a:r>
              <a:rPr lang="en-US" sz="2000" dirty="0" err="1" smtClean="0"/>
              <a:t>रॅम्प</a:t>
            </a:r>
            <a:r>
              <a:rPr lang="en-US" sz="2000" dirty="0" smtClean="0"/>
              <a:t> </a:t>
            </a:r>
            <a:r>
              <a:rPr lang="en-US" sz="2000" dirty="0" err="1" smtClean="0"/>
              <a:t>ची</a:t>
            </a:r>
            <a:r>
              <a:rPr lang="en-US" sz="2000" dirty="0" smtClean="0"/>
              <a:t>       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सुविधा</a:t>
            </a:r>
            <a:r>
              <a:rPr lang="en-US" sz="2000" dirty="0" smtClean="0"/>
              <a:t> </a:t>
            </a:r>
            <a:r>
              <a:rPr lang="en-US" sz="2000" dirty="0" err="1" smtClean="0"/>
              <a:t>नाही</a:t>
            </a:r>
            <a:r>
              <a:rPr lang="en-US" sz="2000" dirty="0" smtClean="0"/>
              <a:t>.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en-US" sz="2000" dirty="0" err="1" smtClean="0"/>
              <a:t>दुय्यम</a:t>
            </a:r>
            <a:r>
              <a:rPr lang="en-US" sz="2000" dirty="0" smtClean="0"/>
              <a:t> </a:t>
            </a:r>
            <a:r>
              <a:rPr lang="en-US" sz="2000" dirty="0" err="1" smtClean="0"/>
              <a:t>निबंधक</a:t>
            </a:r>
            <a:r>
              <a:rPr lang="en-US" sz="2000" dirty="0" smtClean="0"/>
              <a:t> </a:t>
            </a:r>
            <a:r>
              <a:rPr lang="en-US" sz="2000" dirty="0" err="1" smtClean="0"/>
              <a:t>महाबळेश्वर</a:t>
            </a:r>
            <a:r>
              <a:rPr lang="en-US" sz="2000" dirty="0" smtClean="0"/>
              <a:t> </a:t>
            </a:r>
            <a:r>
              <a:rPr lang="en-US" sz="2000" dirty="0" err="1" smtClean="0"/>
              <a:t>हे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कार्यालय</a:t>
            </a:r>
            <a:r>
              <a:rPr lang="en-US" sz="2000" dirty="0" smtClean="0"/>
              <a:t> </a:t>
            </a:r>
            <a:r>
              <a:rPr lang="en-US" sz="2000" dirty="0" err="1" smtClean="0"/>
              <a:t>सर्व</a:t>
            </a:r>
            <a:r>
              <a:rPr lang="en-US" sz="2000" dirty="0" smtClean="0"/>
              <a:t> </a:t>
            </a:r>
            <a:r>
              <a:rPr lang="en-US" sz="2000" dirty="0" err="1" smtClean="0"/>
              <a:t>सोई</a:t>
            </a:r>
            <a:r>
              <a:rPr lang="en-US" sz="2000" dirty="0" smtClean="0"/>
              <a:t> </a:t>
            </a:r>
            <a:r>
              <a:rPr lang="en-US" sz="2000" dirty="0" err="1" smtClean="0"/>
              <a:t>सुविधांयुक्त</a:t>
            </a:r>
            <a:r>
              <a:rPr lang="en-US" sz="2000" dirty="0" smtClean="0"/>
              <a:t> </a:t>
            </a:r>
            <a:r>
              <a:rPr lang="en-US" sz="2000" dirty="0" err="1" smtClean="0"/>
              <a:t>कार्यालय</a:t>
            </a:r>
            <a:r>
              <a:rPr lang="en-US" sz="2000" dirty="0" smtClean="0"/>
              <a:t>  </a:t>
            </a:r>
            <a:r>
              <a:rPr lang="en-US" sz="2000" dirty="0" err="1" smtClean="0"/>
              <a:t>आहे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b="1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  <p:pic>
        <p:nvPicPr>
          <p:cNvPr id="15" name="Picture 14" descr="WhatsApp Image 2025-04-04 at 4.44.48 PM (7)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7278" y="4238513"/>
            <a:ext cx="2829260" cy="2121946"/>
          </a:xfrm>
          <a:prstGeom prst="rect">
            <a:avLst/>
          </a:prstGeom>
        </p:spPr>
      </p:pic>
      <p:pic>
        <p:nvPicPr>
          <p:cNvPr id="20" name="Picture 19" descr="IMG_20250425_1230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0313" y="4186410"/>
            <a:ext cx="3767769" cy="215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76B574F-859A-C013-3E5D-744B2C548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5AB624-B42B-535F-25AC-374BBDA4F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2" y="22906"/>
            <a:ext cx="12161520" cy="822960"/>
          </a:xfr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numCol="1">
            <a:normAutofit/>
          </a:bodyPr>
          <a:lstStyle/>
          <a:p>
            <a:r>
              <a:rPr lang="en-US" sz="1600" dirty="0" err="1" smtClean="0"/>
              <a:t>दुय्यम</a:t>
            </a:r>
            <a:r>
              <a:rPr lang="en-US" sz="1600" dirty="0" smtClean="0"/>
              <a:t> </a:t>
            </a:r>
            <a:r>
              <a:rPr lang="en-US" sz="1600" dirty="0" err="1" smtClean="0"/>
              <a:t>निबंधक</a:t>
            </a:r>
            <a:r>
              <a:rPr lang="en-US" sz="1600" dirty="0" smtClean="0"/>
              <a:t> </a:t>
            </a:r>
            <a:r>
              <a:rPr lang="en-US" sz="1600" dirty="0" err="1" smtClean="0"/>
              <a:t>महाबळेश्वर</a:t>
            </a:r>
            <a:endParaRPr lang="en-US" sz="1600" b="1" dirty="0"/>
          </a:p>
        </p:txBody>
      </p:sp>
      <p:pic>
        <p:nvPicPr>
          <p:cNvPr id="4" name="Picture 2" descr="https://encrypted-tbn0.gstatic.com/images?q=tbn:ANd9GcR9tAxd755LgeuWq143k5IeC8jKbIDRsmCB_o2PmyMbSCu2YWwU">
            <a:extLst>
              <a:ext uri="{FF2B5EF4-FFF2-40B4-BE49-F238E27FC236}">
                <a16:creationId xmlns:a16="http://schemas.microsoft.com/office/drawing/2014/main" xmlns="" id="{25974771-E16F-76F3-1B9C-FFA9324A6F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60204" cy="82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logo_IGR.png">
            <a:extLst>
              <a:ext uri="{FF2B5EF4-FFF2-40B4-BE49-F238E27FC236}">
                <a16:creationId xmlns:a16="http://schemas.microsoft.com/office/drawing/2014/main" xmlns="" id="{F3A9F3B4-6376-CD84-A918-1DF74FCA21E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1794" y="22907"/>
            <a:ext cx="960206" cy="82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CB53F04-CB7F-C715-6B30-3E8CEA2D7D27}"/>
              </a:ext>
            </a:extLst>
          </p:cNvPr>
          <p:cNvSpPr txBox="1"/>
          <p:nvPr/>
        </p:nvSpPr>
        <p:spPr>
          <a:xfrm>
            <a:off x="3853541" y="22717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 smtClean="0"/>
              <a:t>          </a:t>
            </a:r>
            <a:r>
              <a:rPr lang="hi-IN" sz="1800" dirty="0" smtClean="0"/>
              <a:t>नोंदणी </a:t>
            </a:r>
            <a:r>
              <a:rPr lang="hi-IN" sz="1800" dirty="0"/>
              <a:t>व मुद्रांक विभाग, महाराष्ट्र शासन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DE5C182-55B4-F8D7-9C22-7EC3052D81A2}"/>
              </a:ext>
            </a:extLst>
          </p:cNvPr>
          <p:cNvSpPr/>
          <p:nvPr/>
        </p:nvSpPr>
        <p:spPr>
          <a:xfrm>
            <a:off x="15239" y="6705890"/>
            <a:ext cx="12176761" cy="1959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A5ED34F-B189-7512-46E7-0C8D31B0EBF9}"/>
              </a:ext>
            </a:extLst>
          </p:cNvPr>
          <p:cNvSpPr/>
          <p:nvPr/>
        </p:nvSpPr>
        <p:spPr>
          <a:xfrm>
            <a:off x="472966" y="1082567"/>
            <a:ext cx="11362732" cy="98488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endParaRPr lang="en-US" dirty="0">
              <a:latin typeface="Mangal body"/>
            </a:endParaRPr>
          </a:p>
          <a:p>
            <a:pPr algn="ctr"/>
            <a:r>
              <a:rPr lang="en-US" dirty="0" smtClean="0">
                <a:latin typeface="Mangal body"/>
              </a:rPr>
              <a:t> </a:t>
            </a:r>
            <a:r>
              <a:rPr lang="en-US" sz="2000" b="1" dirty="0" smtClean="0">
                <a:latin typeface="Mangal body"/>
              </a:rPr>
              <a:t>100”  </a:t>
            </a:r>
            <a:r>
              <a:rPr lang="en-US" sz="2000" b="1" dirty="0" err="1" smtClean="0">
                <a:latin typeface="Mangal body"/>
              </a:rPr>
              <a:t>दिवसांचा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कार्यालयीन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सुधारणांची</a:t>
            </a:r>
            <a:r>
              <a:rPr lang="en-US" sz="2000" b="1" dirty="0" smtClean="0">
                <a:latin typeface="Mangal body"/>
              </a:rPr>
              <a:t>  </a:t>
            </a:r>
            <a:r>
              <a:rPr lang="en-US" sz="2000" b="1" dirty="0" err="1" smtClean="0">
                <a:latin typeface="Mangal body"/>
              </a:rPr>
              <a:t>विशेष</a:t>
            </a:r>
            <a:r>
              <a:rPr lang="en-US" sz="2000" b="1" dirty="0" smtClean="0">
                <a:latin typeface="Mangal body"/>
              </a:rPr>
              <a:t> </a:t>
            </a:r>
            <a:r>
              <a:rPr lang="en-US" sz="2000" b="1" dirty="0" err="1" smtClean="0">
                <a:latin typeface="Mangal body"/>
              </a:rPr>
              <a:t>मोहिम</a:t>
            </a:r>
            <a:r>
              <a:rPr lang="en-US" sz="2000" b="1" dirty="0" smtClean="0">
                <a:latin typeface="Mangal body"/>
              </a:rPr>
              <a:t/>
            </a:r>
            <a:br>
              <a:rPr lang="en-US" sz="2000" b="1" dirty="0" smtClean="0">
                <a:latin typeface="Mangal body"/>
              </a:rPr>
            </a:br>
            <a:endParaRPr lang="en-US" sz="2000" b="1" dirty="0">
              <a:latin typeface="Mangal body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2A525DFB-FF0A-6FB9-E507-8980BCA8A80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16EFEDC9-8E8A-A794-C0E3-73308D26E579}"/>
              </a:ext>
            </a:extLst>
          </p:cNvPr>
          <p:cNvSpPr txBox="1">
            <a:spLocks/>
          </p:cNvSpPr>
          <p:nvPr/>
        </p:nvSpPr>
        <p:spPr>
          <a:xfrm>
            <a:off x="210207" y="1849820"/>
            <a:ext cx="11424745" cy="45509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dirty="0" smtClean="0">
                <a:latin typeface="Mangal body"/>
                <a:cs typeface="Mangal" pitchFamily="18" charset="0"/>
              </a:rPr>
              <a:t>                                        </a:t>
            </a:r>
            <a:r>
              <a:rPr lang="en-US" b="1" dirty="0" smtClean="0">
                <a:latin typeface="Mangal body"/>
                <a:cs typeface="Mangal" pitchFamily="18" charset="0"/>
              </a:rPr>
              <a:t>भाग-6-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कामकाजातील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सुधारणा</a:t>
            </a:r>
            <a:r>
              <a:rPr lang="en-US" b="1" dirty="0" smtClean="0">
                <a:latin typeface="Mangal body"/>
                <a:cs typeface="Mangal" pitchFamily="18" charset="0"/>
              </a:rPr>
              <a:t> ( IMPOROVED  OFFICE  PROCEDURES)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defRPr/>
            </a:pPr>
            <a:endParaRPr lang="en-US" sz="2000" dirty="0" smtClean="0">
              <a:latin typeface="Mangal body"/>
              <a:cs typeface="Mangal" pitchFamily="18" charset="0"/>
            </a:endParaRPr>
          </a:p>
          <a:p>
            <a:endParaRPr lang="en-US" sz="2000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लिव्ह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अॅण्ड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लायसन्य</a:t>
            </a:r>
            <a:r>
              <a:rPr lang="en-US" b="1" dirty="0" smtClean="0">
                <a:latin typeface="Mangal body"/>
                <a:cs typeface="Mangal" pitchFamily="18" charset="0"/>
              </a:rPr>
              <a:t>़ 2.0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ही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अदयावत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प्रणाली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कामकाज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सुरू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केलेले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असून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असे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प्रयोग</a:t>
            </a:r>
            <a:r>
              <a:rPr lang="en-US" b="1" dirty="0" smtClean="0">
                <a:latin typeface="Mangal body"/>
                <a:cs typeface="Mangal" pitchFamily="18" charset="0"/>
              </a:rPr>
              <a:t>  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करणारे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सह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जिल्हा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निबंधक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पुणे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ग्रामिण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हे</a:t>
            </a:r>
            <a:r>
              <a:rPr lang="en-US" b="1" dirty="0" smtClean="0">
                <a:latin typeface="Mangal body"/>
                <a:cs typeface="Mangal" pitchFamily="18" charset="0"/>
              </a:rPr>
              <a:t>‍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महाराष्ट्रातील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पहिले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</a:p>
          <a:p>
            <a:pPr marL="342900" indent="-342900">
              <a:lnSpc>
                <a:spcPct val="90000"/>
              </a:lnSpc>
              <a:spcBef>
                <a:spcPts val="1000"/>
              </a:spcBef>
              <a:buFont typeface="Wingdings" pitchFamily="2" charset="2"/>
              <a:buChar char="v"/>
              <a:defRPr/>
            </a:pP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या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कार्यालयामध्ये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लिव्ह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अॅण्ड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लायसन्य</a:t>
            </a:r>
            <a:r>
              <a:rPr lang="en-US" b="1" dirty="0" smtClean="0">
                <a:latin typeface="Mangal body"/>
                <a:cs typeface="Mangal" pitchFamily="18" charset="0"/>
              </a:rPr>
              <a:t>़ 2.0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ही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अदयावत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प्रणाली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मध्ये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कामकाज</a:t>
            </a:r>
            <a:r>
              <a:rPr lang="en-US" b="1" dirty="0" smtClean="0">
                <a:latin typeface="Mangal body"/>
                <a:cs typeface="Mangal" pitchFamily="18" charset="0"/>
              </a:rPr>
              <a:t> 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सुरू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केलेले</a:t>
            </a:r>
            <a:r>
              <a:rPr lang="en-US" b="1" dirty="0" smtClean="0">
                <a:latin typeface="Mangal body"/>
                <a:cs typeface="Mangal" pitchFamily="18" charset="0"/>
              </a:rPr>
              <a:t> </a:t>
            </a:r>
            <a:r>
              <a:rPr lang="en-US" b="1" dirty="0" err="1" smtClean="0">
                <a:latin typeface="Mangal body"/>
                <a:cs typeface="Mangal" pitchFamily="18" charset="0"/>
              </a:rPr>
              <a:t>आहे</a:t>
            </a:r>
            <a:r>
              <a:rPr lang="en-US" b="1" dirty="0" smtClean="0">
                <a:latin typeface="Mangal body"/>
                <a:cs typeface="Mangal" pitchFamily="18" charset="0"/>
              </a:rPr>
              <a:t>.</a:t>
            </a:r>
            <a:endParaRPr lang="en-US" dirty="0" smtClean="0">
              <a:latin typeface="Mangal body"/>
              <a:cs typeface="Mangal" pitchFamily="18" charset="0"/>
            </a:endParaRPr>
          </a:p>
          <a:p>
            <a:pPr marL="342900" indent="-342900">
              <a:lnSpc>
                <a:spcPct val="150000"/>
              </a:lnSpc>
              <a:spcBef>
                <a:spcPts val="1000"/>
              </a:spcBef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lang="en-US" dirty="0" smtClean="0">
              <a:latin typeface="Mangal body"/>
              <a:cs typeface="Mangal" pitchFamily="18" charset="0"/>
            </a:endParaRPr>
          </a:p>
          <a:p>
            <a:pPr marL="342900" marR="0" lvl="0" indent="-34290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en-US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ngal body"/>
              <a:cs typeface="Mangal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5984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199</TotalTime>
  <Words>1073</Words>
  <Application>Microsoft Office PowerPoint</Application>
  <PresentationFormat>Custom</PresentationFormat>
  <Paragraphs>261</Paragraphs>
  <Slides>15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   दुय्यम निबंधक महाबळेश्वर </vt:lpstr>
      <vt:lpstr>दुय्यम निबंधक महाबळेश्वर </vt:lpstr>
      <vt:lpstr>दुय्यम निबंधक महाबळेश्वर </vt:lpstr>
      <vt:lpstr>दुय्यम निबंधक महाबळेश्वर </vt:lpstr>
      <vt:lpstr>दुय्यम निबंधक महाबळेश्वर </vt:lpstr>
      <vt:lpstr>सह दुय्यम निबंधक महाबळेश्वर</vt:lpstr>
      <vt:lpstr>दुय्यम निबंधक महाबळेश्वर</vt:lpstr>
      <vt:lpstr>दुय्यम निबंधक महाबळेश्वर</vt:lpstr>
      <vt:lpstr>दुय्यम निबंधक महाबळेश्वर</vt:lpstr>
      <vt:lpstr>दुय्यम निबंधक महाबळेश्वर</vt:lpstr>
      <vt:lpstr>दुय्यम निबंधक महाबळेश्वर</vt:lpstr>
      <vt:lpstr>दुय्यम निबंधक महाबळेश्वर</vt:lpstr>
      <vt:lpstr> दुय्यम निबंधक महाबळेश्वर</vt:lpstr>
      <vt:lpstr>Slide 14</vt:lpstr>
      <vt:lpstr>                                         दुय्यम निबंधक महाबळेश्वर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दुय्यम निबंधक महाबळेश्वर </dc:title>
  <cp:lastModifiedBy>SRO</cp:lastModifiedBy>
  <cp:revision>33</cp:revision>
  <dcterms:modified xsi:type="dcterms:W3CDTF">2025-04-28T05:14:23Z</dcterms:modified>
</cp:coreProperties>
</file>