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730" r:id="rId3"/>
    <p:sldId id="734" r:id="rId4"/>
    <p:sldId id="757" r:id="rId5"/>
    <p:sldId id="758" r:id="rId6"/>
    <p:sldId id="761" r:id="rId7"/>
    <p:sldId id="759" r:id="rId8"/>
    <p:sldId id="745" r:id="rId9"/>
    <p:sldId id="760" r:id="rId10"/>
    <p:sldId id="264" r:id="rId11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97" d="100"/>
          <a:sy n="97" d="100"/>
        </p:scale>
        <p:origin x="210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mr-IN" sz="3200" b="1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 निबंधक श्रेणी-१ कोरेगांव 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mr-IN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१००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477747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स्वामीनाथ बी. देशमुख 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 निबंधक श्रेणी-१ कोरेगांव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6038" y="2156056"/>
            <a:ext cx="3451122" cy="3286069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5200655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1" y="3512249"/>
            <a:ext cx="3366049" cy="41446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-108155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31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14364" lvl="1" indent="-342900" algn="just">
              <a:lnSpc>
                <a:spcPts val="4320"/>
              </a:lnSpc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mr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१८६५ </a:t>
            </a:r>
            <a:r>
              <a:rPr lang="mr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mr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पासूनचे सर्व अभिलेख या कार्यालयात उपलब्ध आहेत. </a:t>
            </a:r>
          </a:p>
          <a:p>
            <a:pPr marL="614364" lvl="1" indent="-342900" algn="just">
              <a:lnSpc>
                <a:spcPts val="4320"/>
              </a:lnSpc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614364" lvl="1" indent="-342900" algn="l">
              <a:lnSpc>
                <a:spcPts val="4320"/>
              </a:lnSpc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नागरीकांच्या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सोईसाठी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mr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 निबंधक श्रेणी-१ कोरेगांव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येथील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mr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सोमवार</a:t>
            </a:r>
            <a:r>
              <a:rPr lang="mr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mr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 शुक्रवार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सुरु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mr-IN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असते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886392" y="1233997"/>
            <a:ext cx="13360398" cy="1153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         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b="1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5" name="Freeform 10">
            <a:extLst>
              <a:ext uri="{FF2B5EF4-FFF2-40B4-BE49-F238E27FC236}">
                <a16:creationId xmlns="" xmlns:a16="http://schemas.microsoft.com/office/drawing/2014/main" id="{C13677E4-3278-69EA-F071-FE57B3861F1E}"/>
              </a:ext>
            </a:extLst>
          </p:cNvPr>
          <p:cNvSpPr/>
          <p:nvPr/>
        </p:nvSpPr>
        <p:spPr>
          <a:xfrm>
            <a:off x="103317" y="2129835"/>
            <a:ext cx="3190489" cy="5051402"/>
          </a:xfrm>
          <a:custGeom>
            <a:avLst/>
            <a:gdLst/>
            <a:ahLst/>
            <a:cxnLst/>
            <a:rect l="l" t="t" r="r" b="b"/>
            <a:pathLst>
              <a:path w="4533434" h="5242035">
                <a:moveTo>
                  <a:pt x="0" y="0"/>
                </a:moveTo>
                <a:lnTo>
                  <a:pt x="4533434" y="0"/>
                </a:lnTo>
                <a:lnTo>
                  <a:pt x="4533434" y="5242035"/>
                </a:lnTo>
                <a:lnTo>
                  <a:pt x="0" y="5242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54" b="-7654"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59" y="2129835"/>
            <a:ext cx="3185123" cy="5051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47" y="2145279"/>
            <a:ext cx="3134850" cy="513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2145279"/>
            <a:ext cx="3257550" cy="503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324464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4057647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 smtClean="0">
                <a:latin typeface="DVOT-Yogesh" pitchFamily="2" charset="0"/>
                <a:cs typeface="DVOT-Yogesh" pitchFamily="2" charset="0"/>
                <a:sym typeface="Calibri (MS)"/>
              </a:rPr>
              <a:t>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98" y="2379406"/>
            <a:ext cx="3712905" cy="43564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38163"/>
          <a:stretch/>
        </p:blipFill>
        <p:spPr>
          <a:xfrm>
            <a:off x="5161188" y="2379406"/>
            <a:ext cx="3274889" cy="21598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5407" r="19093" b="20596"/>
          <a:stretch/>
        </p:blipFill>
        <p:spPr>
          <a:xfrm>
            <a:off x="5214849" y="4685282"/>
            <a:ext cx="3221228" cy="22024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424" y="2379406"/>
            <a:ext cx="3712842" cy="45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68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A88E794-4EE1-B55A-9775-A04A2106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19531BF5-CF11-6952-13AA-2207B6FB2BC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561720E-D08C-9419-900C-FCCAC7492A2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49CE38C6-529D-814E-DEE1-F76E3C8EFDBD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4F493CA-687C-E4CC-93E8-4570F32827D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42540971-E4C8-0584-23DA-52226E8AB06E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547468-2CBF-D922-0F0B-5026286B9899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82B712-D19B-1BC6-147D-9E31E0AAC645}"/>
              </a:ext>
            </a:extLst>
          </p:cNvPr>
          <p:cNvSpPr txBox="1"/>
          <p:nvPr/>
        </p:nvSpPr>
        <p:spPr>
          <a:xfrm>
            <a:off x="634998" y="1189729"/>
            <a:ext cx="13360398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378924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53134"/>
              </p:ext>
            </p:extLst>
          </p:nvPr>
        </p:nvGraphicFramePr>
        <p:xfrm>
          <a:off x="239886" y="2105451"/>
          <a:ext cx="13730110" cy="3154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dirty="0" smtClean="0">
                          <a:latin typeface="DVOT-Yogesh" panose="00000400000000000000" pitchFamily="2" charset="0"/>
                          <a:cs typeface="DVOT-Yogesh" panose="00000400000000000000" pitchFamily="2" charset="0"/>
                          <a:sym typeface="Calibri (MS)"/>
                        </a:rPr>
                        <a:t>दुय्यम निबंधक श्रेणी-१ कोरेगांव 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 १८६५ 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75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853090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427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5338</TotalTime>
  <Words>369</Words>
  <Application>Microsoft Office PowerPoint</Application>
  <PresentationFormat>Custom</PresentationFormat>
  <Paragraphs>78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(MS)</vt:lpstr>
      <vt:lpstr>Calibri (MS) Bold</vt:lpstr>
      <vt:lpstr>Calibri Light</vt:lpstr>
      <vt:lpstr>DVOT-Yogesh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Microsoft account</cp:lastModifiedBy>
  <cp:revision>588</cp:revision>
  <dcterms:created xsi:type="dcterms:W3CDTF">2024-04-01T08:16:19Z</dcterms:created>
  <dcterms:modified xsi:type="dcterms:W3CDTF">2025-04-28T07:17:42Z</dcterms:modified>
</cp:coreProperties>
</file>