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719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70" r:id="rId6"/>
    <p:sldId id="260" r:id="rId7"/>
    <p:sldId id="262" r:id="rId8"/>
    <p:sldId id="261" r:id="rId9"/>
    <p:sldId id="267" r:id="rId10"/>
    <p:sldId id="271" r:id="rId11"/>
    <p:sldId id="264" r:id="rId12"/>
    <p:sldId id="266" r:id="rId13"/>
    <p:sldId id="272" r:id="rId14"/>
    <p:sldId id="274" r:id="rId15"/>
    <p:sldId id="268" r:id="rId16"/>
  </p:sldIdLst>
  <p:sldSz cx="14630400" cy="8229600"/>
  <p:notesSz cx="7315200" cy="9601200"/>
  <p:defaultTextStyle>
    <a:defPPr lvl="0"/>
    <a:lvl1pPr marL="0" lvl="0" algn="l" defTabSz="91426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31" lvl="1" algn="l" defTabSz="91426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263" lvl="2" algn="l" defTabSz="91426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394" lvl="3" algn="l" defTabSz="91426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526" lvl="4" algn="l" defTabSz="91426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657" lvl="5" algn="l" defTabSz="91426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2789" lvl="6" algn="l" defTabSz="91426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9920" lvl="7" algn="l" defTabSz="91426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051" lvl="8" algn="l" defTabSz="91426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592">
          <p15:clr>
            <a:srgbClr val="A4A3A4"/>
          </p15:clr>
        </p15:guide>
        <p15:guide id="2" pos="460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333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90651C3A-4460-11DB-9652-00E08161165F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330" y="0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148223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6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57131" algn="l" defTabSz="91426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914263" algn="l" defTabSz="91426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371394" algn="l" defTabSz="91426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828526" algn="l" defTabSz="91426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285657" algn="l" defTabSz="91426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742789" algn="l" defTabSz="91426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199920" algn="l" defTabSz="91426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657051" algn="l" defTabSz="91426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7616" tIns="33808" rIns="67616" bIns="33808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7616" tIns="33808" rIns="67616" bIns="33808"/>
          <a:lstStyle/>
          <a:p>
            <a:fld id="{F7021451-1387-4CA6-816F-3879F97B5CBC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9463" y="1200150"/>
            <a:ext cx="5757862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2337" y="4621146"/>
            <a:ext cx="5852160" cy="3779718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20509293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9463" y="1200150"/>
            <a:ext cx="5757862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2337" y="4621146"/>
            <a:ext cx="5852160" cy="3779718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7250086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IN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7616" tIns="33808" rIns="67616" bIns="33808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7616" tIns="33808" rIns="67616" bIns="33808"/>
          <a:lstStyle/>
          <a:p>
            <a:fld id="{F7021451-1387-4CA6-816F-3879F97B5CBC}" type="slidenum">
              <a:rPr lang="en-US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556514"/>
            <a:ext cx="12435840" cy="1764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4663440"/>
            <a:ext cx="1024128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29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5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89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19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48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0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38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4/30/2025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4/30/2025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7040" y="329566"/>
            <a:ext cx="3291840" cy="702183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520" y="329566"/>
            <a:ext cx="9631680" cy="702183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4/30/2025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187A-30FE-4C4C-BD12-0D18C135F2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4"/>
            <a:ext cx="12435840" cy="1634490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52979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596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894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1192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6489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178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7085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2383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4/30/2025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71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4/30/2025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42136"/>
            <a:ext cx="6464301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2979" indent="0">
              <a:buNone/>
              <a:defRPr sz="2900" b="1"/>
            </a:lvl2pPr>
            <a:lvl3pPr marL="1305960" indent="0">
              <a:buNone/>
              <a:defRPr sz="2600" b="1"/>
            </a:lvl3pPr>
            <a:lvl4pPr marL="1958941" indent="0">
              <a:buNone/>
              <a:defRPr sz="2300" b="1"/>
            </a:lvl4pPr>
            <a:lvl5pPr marL="2611921" indent="0">
              <a:buNone/>
              <a:defRPr sz="2300" b="1"/>
            </a:lvl5pPr>
            <a:lvl6pPr marL="3264898" indent="0">
              <a:buNone/>
              <a:defRPr sz="2300" b="1"/>
            </a:lvl6pPr>
            <a:lvl7pPr marL="3917878" indent="0">
              <a:buNone/>
              <a:defRPr sz="2300" b="1"/>
            </a:lvl7pPr>
            <a:lvl8pPr marL="4570857" indent="0">
              <a:buNone/>
              <a:defRPr sz="2300" b="1"/>
            </a:lvl8pPr>
            <a:lvl9pPr marL="5223836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609850"/>
            <a:ext cx="6464301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2" y="1842136"/>
            <a:ext cx="6466840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2979" indent="0">
              <a:buNone/>
              <a:defRPr sz="2900" b="1"/>
            </a:lvl2pPr>
            <a:lvl3pPr marL="1305960" indent="0">
              <a:buNone/>
              <a:defRPr sz="2600" b="1"/>
            </a:lvl3pPr>
            <a:lvl4pPr marL="1958941" indent="0">
              <a:buNone/>
              <a:defRPr sz="2300" b="1"/>
            </a:lvl4pPr>
            <a:lvl5pPr marL="2611921" indent="0">
              <a:buNone/>
              <a:defRPr sz="2300" b="1"/>
            </a:lvl5pPr>
            <a:lvl6pPr marL="3264898" indent="0">
              <a:buNone/>
              <a:defRPr sz="2300" b="1"/>
            </a:lvl6pPr>
            <a:lvl7pPr marL="3917878" indent="0">
              <a:buNone/>
              <a:defRPr sz="2300" b="1"/>
            </a:lvl7pPr>
            <a:lvl8pPr marL="4570857" indent="0">
              <a:buNone/>
              <a:defRPr sz="2300" b="1"/>
            </a:lvl8pPr>
            <a:lvl9pPr marL="5223836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2" y="2609850"/>
            <a:ext cx="6466840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4/30/2025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4/30/2025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60167-4931-47E6-BA6A-407CBD079E47}" type="slidenum">
              <a:rPr lang="en-US" spc="-36" smtClean="0"/>
              <a:pPr/>
              <a:t>‹#›</a:t>
            </a:fld>
            <a:endParaRPr lang="en-US" spc="-36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7" y="327660"/>
            <a:ext cx="4813301" cy="1394460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0"/>
            <a:ext cx="8178800" cy="7023736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7" y="1722120"/>
            <a:ext cx="4813301" cy="5629276"/>
          </a:xfrm>
        </p:spPr>
        <p:txBody>
          <a:bodyPr/>
          <a:lstStyle>
            <a:lvl1pPr marL="0" indent="0">
              <a:buNone/>
              <a:defRPr sz="2000"/>
            </a:lvl1pPr>
            <a:lvl2pPr marL="652979" indent="0">
              <a:buNone/>
              <a:defRPr sz="1700"/>
            </a:lvl2pPr>
            <a:lvl3pPr marL="1305960" indent="0">
              <a:buNone/>
              <a:defRPr sz="1400"/>
            </a:lvl3pPr>
            <a:lvl4pPr marL="1958941" indent="0">
              <a:buNone/>
              <a:defRPr sz="1300"/>
            </a:lvl4pPr>
            <a:lvl5pPr marL="2611921" indent="0">
              <a:buNone/>
              <a:defRPr sz="1300"/>
            </a:lvl5pPr>
            <a:lvl6pPr marL="3264898" indent="0">
              <a:buNone/>
              <a:defRPr sz="1300"/>
            </a:lvl6pPr>
            <a:lvl7pPr marL="3917878" indent="0">
              <a:buNone/>
              <a:defRPr sz="1300"/>
            </a:lvl7pPr>
            <a:lvl8pPr marL="4570857" indent="0">
              <a:buNone/>
              <a:defRPr sz="1300"/>
            </a:lvl8pPr>
            <a:lvl9pPr marL="5223836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4/30/2025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0720"/>
            <a:ext cx="8778240" cy="680086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0"/>
            <a:ext cx="8778240" cy="4937760"/>
          </a:xfrm>
        </p:spPr>
        <p:txBody>
          <a:bodyPr/>
          <a:lstStyle>
            <a:lvl1pPr marL="0" indent="0">
              <a:buNone/>
              <a:defRPr sz="4600"/>
            </a:lvl1pPr>
            <a:lvl2pPr marL="652979" indent="0">
              <a:buNone/>
              <a:defRPr sz="4000"/>
            </a:lvl2pPr>
            <a:lvl3pPr marL="1305960" indent="0">
              <a:buNone/>
              <a:defRPr sz="3400"/>
            </a:lvl3pPr>
            <a:lvl4pPr marL="1958941" indent="0">
              <a:buNone/>
              <a:defRPr sz="2900"/>
            </a:lvl4pPr>
            <a:lvl5pPr marL="2611921" indent="0">
              <a:buNone/>
              <a:defRPr sz="2900"/>
            </a:lvl5pPr>
            <a:lvl6pPr marL="3264898" indent="0">
              <a:buNone/>
              <a:defRPr sz="2900"/>
            </a:lvl6pPr>
            <a:lvl7pPr marL="3917878" indent="0">
              <a:buNone/>
              <a:defRPr sz="2900"/>
            </a:lvl7pPr>
            <a:lvl8pPr marL="4570857" indent="0">
              <a:buNone/>
              <a:defRPr sz="2900"/>
            </a:lvl8pPr>
            <a:lvl9pPr marL="5223836" indent="0">
              <a:buNone/>
              <a:defRPr sz="29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0806"/>
            <a:ext cx="8778240" cy="965834"/>
          </a:xfrm>
        </p:spPr>
        <p:txBody>
          <a:bodyPr/>
          <a:lstStyle>
            <a:lvl1pPr marL="0" indent="0">
              <a:buNone/>
              <a:defRPr sz="2000"/>
            </a:lvl1pPr>
            <a:lvl2pPr marL="652979" indent="0">
              <a:buNone/>
              <a:defRPr sz="1700"/>
            </a:lvl2pPr>
            <a:lvl3pPr marL="1305960" indent="0">
              <a:buNone/>
              <a:defRPr sz="1400"/>
            </a:lvl3pPr>
            <a:lvl4pPr marL="1958941" indent="0">
              <a:buNone/>
              <a:defRPr sz="1300"/>
            </a:lvl4pPr>
            <a:lvl5pPr marL="2611921" indent="0">
              <a:buNone/>
              <a:defRPr sz="1300"/>
            </a:lvl5pPr>
            <a:lvl6pPr marL="3264898" indent="0">
              <a:buNone/>
              <a:defRPr sz="1300"/>
            </a:lvl6pPr>
            <a:lvl7pPr marL="3917878" indent="0">
              <a:buNone/>
              <a:defRPr sz="1300"/>
            </a:lvl7pPr>
            <a:lvl8pPr marL="4570857" indent="0">
              <a:buNone/>
              <a:defRPr sz="1300"/>
            </a:lvl8pPr>
            <a:lvl9pPr marL="5223836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4/30/2025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 vert="horz" lIns="130595" tIns="65298" rIns="130595" bIns="6529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920240"/>
            <a:ext cx="13167360" cy="5431156"/>
          </a:xfrm>
          <a:prstGeom prst="rect">
            <a:avLst/>
          </a:prstGeom>
        </p:spPr>
        <p:txBody>
          <a:bodyPr vert="horz" lIns="130595" tIns="65298" rIns="130595" bIns="6529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520" y="7627624"/>
            <a:ext cx="3413760" cy="438150"/>
          </a:xfrm>
          <a:prstGeom prst="rect">
            <a:avLst/>
          </a:prstGeom>
        </p:spPr>
        <p:txBody>
          <a:bodyPr vert="horz" lIns="130595" tIns="65298" rIns="130595" bIns="65298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C9B81F-C347-4BEF-BFDF-29C42F48304A}" type="datetimeFigureOut">
              <a:rPr lang="en-US" smtClean="0"/>
              <a:pPr/>
              <a:t>4/30/2025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0" y="7627624"/>
            <a:ext cx="4632960" cy="438150"/>
          </a:xfrm>
          <a:prstGeom prst="rect">
            <a:avLst/>
          </a:prstGeom>
        </p:spPr>
        <p:txBody>
          <a:bodyPr vert="horz" lIns="130595" tIns="65298" rIns="130595" bIns="65298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120" y="7627624"/>
            <a:ext cx="3413760" cy="438150"/>
          </a:xfrm>
          <a:prstGeom prst="rect">
            <a:avLst/>
          </a:prstGeom>
        </p:spPr>
        <p:txBody>
          <a:bodyPr vert="horz" lIns="130595" tIns="65298" rIns="130595" bIns="65298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</p:sldLayoutIdLst>
  <p:hf sldNum="0" hdr="0" ftr="0" dt="0"/>
  <p:txStyles>
    <p:titleStyle>
      <a:lvl1pPr algn="ctr" defTabSz="1305960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9736" indent="-489736" algn="l" defTabSz="1305960" rtl="0" eaLnBrk="1" latinLnBrk="0" hangingPunct="1">
        <a:spcBef>
          <a:spcPct val="20000"/>
        </a:spcBef>
        <a:buFont typeface="Arial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61093" indent="-408114" algn="l" defTabSz="1305960" rtl="0" eaLnBrk="1" latinLnBrk="0" hangingPunct="1">
        <a:spcBef>
          <a:spcPct val="20000"/>
        </a:spcBef>
        <a:buFont typeface="Arial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450" indent="-326489" algn="l" defTabSz="1305960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85429" indent="-326489" algn="l" defTabSz="1305960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38407" indent="-326489" algn="l" defTabSz="1305960" rtl="0" eaLnBrk="1" latinLnBrk="0" hangingPunct="1">
        <a:spcBef>
          <a:spcPct val="20000"/>
        </a:spcBef>
        <a:buFont typeface="Arial" pitchFamily="34" charset="0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591386" indent="-326489" algn="l" defTabSz="130596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4366" indent="-326489" algn="l" defTabSz="130596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7347" indent="-326489" algn="l" defTabSz="130596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50327" indent="-326489" algn="l" defTabSz="130596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59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2979" algn="l" defTabSz="13059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5960" algn="l" defTabSz="13059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8941" algn="l" defTabSz="13059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1921" algn="l" defTabSz="13059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4898" algn="l" defTabSz="13059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7878" algn="l" defTabSz="13059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857" algn="l" defTabSz="13059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3836" algn="l" defTabSz="13059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26" Type="http://schemas.openxmlformats.org/officeDocument/2006/relationships/image" Target="../media/image29.png"/><Relationship Id="rId3" Type="http://schemas.openxmlformats.org/officeDocument/2006/relationships/image" Target="../media/image6.png"/><Relationship Id="rId21" Type="http://schemas.openxmlformats.org/officeDocument/2006/relationships/image" Target="../media/image24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5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29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24" Type="http://schemas.openxmlformats.org/officeDocument/2006/relationships/image" Target="../media/image27.png"/><Relationship Id="rId32" Type="http://schemas.openxmlformats.org/officeDocument/2006/relationships/image" Target="../media/image3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23" Type="http://schemas.openxmlformats.org/officeDocument/2006/relationships/image" Target="../media/image26.png"/><Relationship Id="rId28" Type="http://schemas.openxmlformats.org/officeDocument/2006/relationships/image" Target="../media/image31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31" Type="http://schemas.openxmlformats.org/officeDocument/2006/relationships/hyperlink" Target="https://igrmaharashtra.gov.in/Marathi" TargetMode="External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Relationship Id="rId22" Type="http://schemas.openxmlformats.org/officeDocument/2006/relationships/image" Target="../media/image25.png"/><Relationship Id="rId27" Type="http://schemas.openxmlformats.org/officeDocument/2006/relationships/image" Target="../media/image30.png"/><Relationship Id="rId30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hyperlink" Target="http://www.igr.maharashtra.gov.in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35.png"/><Relationship Id="rId4" Type="http://schemas.openxmlformats.org/officeDocument/2006/relationships/image" Target="../media/image4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360217" y="2909477"/>
            <a:ext cx="14076218" cy="1440874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en-IN"/>
          </a:p>
        </p:txBody>
      </p:sp>
      <p:sp>
        <p:nvSpPr>
          <p:cNvPr id="3" name="Shape 1"/>
          <p:cNvSpPr/>
          <p:nvPr/>
        </p:nvSpPr>
        <p:spPr>
          <a:xfrm>
            <a:off x="304811" y="249390"/>
            <a:ext cx="14117774" cy="188421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/>
        </p:spPr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059C368-7620-A9F3-4CC0-6710654826F1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2937"/>
          <a:stretch/>
        </p:blipFill>
        <p:spPr>
          <a:xfrm>
            <a:off x="441967" y="383798"/>
            <a:ext cx="1429790" cy="1555817"/>
          </a:xfrm>
          <a:prstGeom prst="rect">
            <a:avLst/>
          </a:prstGeom>
          <a:noFill/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E4BF7BF4-D6FA-2BD4-59D9-71B219C3E3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59493" y="312702"/>
            <a:ext cx="2327650" cy="1745738"/>
          </a:xfrm>
          <a:prstGeom prst="rect">
            <a:avLst/>
          </a:prstGeom>
        </p:spPr>
      </p:pic>
      <p:sp>
        <p:nvSpPr>
          <p:cNvPr id="6" name="Text 2">
            <a:extLst>
              <a:ext uri="{FF2B5EF4-FFF2-40B4-BE49-F238E27FC236}">
                <a16:creationId xmlns:a16="http://schemas.microsoft.com/office/drawing/2014/main" xmlns="" id="{211CC73C-073B-9004-B6F8-D075DCBD84F2}"/>
              </a:ext>
            </a:extLst>
          </p:cNvPr>
          <p:cNvSpPr/>
          <p:nvPr/>
        </p:nvSpPr>
        <p:spPr>
          <a:xfrm>
            <a:off x="318655" y="3587789"/>
            <a:ext cx="14034654" cy="901118"/>
          </a:xfrm>
          <a:prstGeom prst="rect">
            <a:avLst/>
          </a:prstGeom>
          <a:noFill/>
          <a:ln/>
        </p:spPr>
        <p:txBody>
          <a:bodyPr wrap="none" lIns="91427" tIns="45713" rIns="91427" bIns="45713" rtlCol="0" anchor="t"/>
          <a:lstStyle/>
          <a:p>
            <a:pPr algn="ctr">
              <a:lnSpc>
                <a:spcPts val="4198"/>
              </a:lnSpc>
            </a:pPr>
            <a:r>
              <a:rPr lang="en-US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MR" pitchFamily="2" charset="0"/>
                <a:cs typeface="DVOT-YogeshMR" pitchFamily="2" charset="0"/>
              </a:rPr>
              <a:t>100 </a:t>
            </a:r>
            <a:r>
              <a:rPr lang="en-US" sz="6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MR" pitchFamily="2" charset="0"/>
                <a:cs typeface="DVOT-YogeshMR" pitchFamily="2" charset="0"/>
              </a:rPr>
              <a:t>दिवसांचा</a:t>
            </a:r>
            <a:r>
              <a:rPr lang="en-US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MR" pitchFamily="2" charset="0"/>
                <a:cs typeface="DVOT-YogeshMR" pitchFamily="2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MR" pitchFamily="2" charset="0"/>
                <a:cs typeface="DVOT-YogeshMR" pitchFamily="2" charset="0"/>
              </a:rPr>
              <a:t>कृती</a:t>
            </a:r>
            <a:r>
              <a:rPr lang="en-US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MR" pitchFamily="2" charset="0"/>
                <a:cs typeface="DVOT-YogeshMR" pitchFamily="2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MR" pitchFamily="2" charset="0"/>
                <a:cs typeface="DVOT-YogeshMR" pitchFamily="2" charset="0"/>
              </a:rPr>
              <a:t>आराखडा</a:t>
            </a:r>
            <a:endParaRPr lang="en-US" sz="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VOT-YogeshMR" pitchFamily="2" charset="0"/>
              <a:ea typeface="Calibri" panose="020F0502020204030204" pitchFamily="34" charset="0"/>
              <a:cs typeface="DVOT-YogeshMR" pitchFamily="2" charset="0"/>
              <a:sym typeface="Calibri (MS) Bold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0" y="7647712"/>
            <a:ext cx="14630400" cy="581891"/>
          </a:xfrm>
          <a:prstGeom prst="roundRect">
            <a:avLst>
              <a:gd name="adj" fmla="val 1083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3" rIns="91427" bIns="45713" rtlCol="0" anchor="ctr"/>
          <a:lstStyle/>
          <a:p>
            <a:pPr algn="ctr"/>
            <a:endParaRPr lang="en-IN" sz="1600" b="1" dirty="0">
              <a:latin typeface="DVOT-YogeshMR" pitchFamily="2" charset="0"/>
              <a:cs typeface="DVOT-YogeshMR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5741399" y="314798"/>
            <a:ext cx="2682158" cy="1832658"/>
            <a:chOff x="11671151" y="231668"/>
            <a:chExt cx="2682158" cy="1832658"/>
          </a:xfrm>
        </p:grpSpPr>
        <p:sp>
          <p:nvSpPr>
            <p:cNvPr id="5" name="Text 2"/>
            <p:cNvSpPr/>
            <p:nvPr/>
          </p:nvSpPr>
          <p:spPr>
            <a:xfrm>
              <a:off x="11671151" y="1491749"/>
              <a:ext cx="2682158" cy="572577"/>
            </a:xfrm>
            <a:prstGeom prst="rect">
              <a:avLst/>
            </a:prstGeom>
            <a:noFill/>
            <a:ln/>
          </p:spPr>
          <p:txBody>
            <a:bodyPr wrap="none" lIns="91435" tIns="45718" rIns="91435" bIns="45718" rtlCol="0" anchor="t"/>
            <a:lstStyle/>
            <a:p>
              <a:pPr algn="ctr">
                <a:lnSpc>
                  <a:spcPct val="107000"/>
                </a:lnSpc>
                <a:spcAft>
                  <a:spcPts val="524"/>
                </a:spcAft>
              </a:pPr>
              <a:r>
                <a:rPr lang="en-IN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DVOT-Yogesh" pitchFamily="2" charset="0"/>
                  <a:ea typeface="Calibri" panose="020F0502020204030204" pitchFamily="34" charset="0"/>
                  <a:cs typeface="DVOT-Yogesh" pitchFamily="2" charset="0"/>
                </a:rPr>
                <a:t>       </a:t>
              </a:r>
              <a:r>
                <a:rPr lang="mr-IN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DVOT-Yogesh" pitchFamily="2" charset="0"/>
                  <a:ea typeface="Calibri" panose="020F0502020204030204" pitchFamily="34" charset="0"/>
                  <a:cs typeface="DVOT-Yogesh" pitchFamily="2" charset="0"/>
                </a:rPr>
                <a:t>नोंदणी व मुद्रांक विभाग </a:t>
              </a:r>
              <a:r>
                <a:rPr lang="en-US" sz="2900" b="1" dirty="0">
                  <a:latin typeface="DVOT-Yogesh" pitchFamily="2" charset="0"/>
                  <a:ea typeface="Calibri" panose="020F0502020204030204" pitchFamily="34" charset="0"/>
                  <a:cs typeface="DVOT-Yogesh" pitchFamily="2" charset="0"/>
                </a:rPr>
                <a:t> </a:t>
              </a:r>
            </a:p>
            <a:p>
              <a:pPr algn="ctr">
                <a:lnSpc>
                  <a:spcPct val="107000"/>
                </a:lnSpc>
                <a:spcAft>
                  <a:spcPts val="524"/>
                </a:spcAft>
              </a:pPr>
              <a:endParaRPr lang="en-IN" sz="1000" dirty="0">
                <a:latin typeface="DVOT-Yogesh" pitchFamily="2" charset="0"/>
                <a:ea typeface="Calibri" panose="020F0502020204030204" pitchFamily="34" charset="0"/>
                <a:cs typeface="DVOT-Yogesh" pitchFamily="2" charset="0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="" xmlns:a16="http://schemas.microsoft.com/office/drawing/2014/main" id="{29FCAA20-6340-6C01-7312-A07210CC900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358249" y="231668"/>
              <a:ext cx="1620984" cy="1523696"/>
            </a:xfrm>
            <a:prstGeom prst="rect">
              <a:avLst/>
            </a:prstGeom>
          </p:spPr>
        </p:pic>
      </p:grpSp>
      <p:sp>
        <p:nvSpPr>
          <p:cNvPr id="14" name="Text 2">
            <a:extLst>
              <a:ext uri="{FF2B5EF4-FFF2-40B4-BE49-F238E27FC236}">
                <a16:creationId xmlns:a16="http://schemas.microsoft.com/office/drawing/2014/main" xmlns="" id="{211CC73C-073B-9004-B6F8-D075DCBD84F2}"/>
              </a:ext>
            </a:extLst>
          </p:cNvPr>
          <p:cNvSpPr/>
          <p:nvPr/>
        </p:nvSpPr>
        <p:spPr>
          <a:xfrm>
            <a:off x="938647" y="6303313"/>
            <a:ext cx="12928598" cy="624032"/>
          </a:xfrm>
          <a:prstGeom prst="rect">
            <a:avLst/>
          </a:prstGeom>
          <a:noFill/>
          <a:ln/>
        </p:spPr>
        <p:txBody>
          <a:bodyPr wrap="none" lIns="91427" tIns="45713" rIns="91427" bIns="45713" rtlCol="0" anchor="t"/>
          <a:lstStyle/>
          <a:p>
            <a:pPr algn="ctr">
              <a:lnSpc>
                <a:spcPts val="4198"/>
              </a:lnSpc>
            </a:pPr>
            <a:r>
              <a:rPr lang="en-IN" sz="2400" b="1" dirty="0" err="1" smtClean="0">
                <a:latin typeface="DVOT-YogeshMR" pitchFamily="2" charset="0"/>
                <a:cs typeface="DVOT-YogeshMR" pitchFamily="2" charset="0"/>
              </a:rPr>
              <a:t>दुय्यम</a:t>
            </a:r>
            <a:r>
              <a:rPr lang="en-IN" sz="2400" b="1" dirty="0" smtClean="0">
                <a:latin typeface="DVOT-YogeshMR" pitchFamily="2" charset="0"/>
                <a:cs typeface="DVOT-YogeshMR" pitchFamily="2" charset="0"/>
              </a:rPr>
              <a:t> </a:t>
            </a:r>
            <a:r>
              <a:rPr lang="en-IN" sz="2400" b="1" dirty="0" err="1" smtClean="0">
                <a:latin typeface="DVOT-YogeshMR" pitchFamily="2" charset="0"/>
                <a:cs typeface="DVOT-YogeshMR" pitchFamily="2" charset="0"/>
              </a:rPr>
              <a:t>निबंधक</a:t>
            </a:r>
            <a:r>
              <a:rPr lang="en-IN" sz="2400" b="1" dirty="0" smtClean="0">
                <a:latin typeface="DVOT-YogeshMR" pitchFamily="2" charset="0"/>
                <a:cs typeface="DVOT-YogeshMR" pitchFamily="2" charset="0"/>
              </a:rPr>
              <a:t> श्रेणी-1, </a:t>
            </a:r>
            <a:r>
              <a:rPr lang="en-IN" sz="2400" b="1" dirty="0" err="1" smtClean="0">
                <a:latin typeface="DVOT-YogeshMR" pitchFamily="2" charset="0"/>
                <a:cs typeface="DVOT-YogeshMR" pitchFamily="2" charset="0"/>
              </a:rPr>
              <a:t>परतुर</a:t>
            </a:r>
            <a:endParaRPr lang="en-IN" sz="2400" b="1" dirty="0" smtClean="0">
              <a:latin typeface="DVOT-YogeshMR" pitchFamily="2" charset="0"/>
              <a:cs typeface="DVOT-YogeshMR" pitchFamily="2" charset="0"/>
            </a:endParaRPr>
          </a:p>
          <a:p>
            <a:pPr algn="ctr">
              <a:lnSpc>
                <a:spcPts val="4198"/>
              </a:lnSpc>
            </a:pPr>
            <a:r>
              <a:rPr lang="en-IN" sz="2400" b="1" dirty="0" err="1" smtClean="0">
                <a:latin typeface="DVOT-YogeshMR" pitchFamily="2" charset="0"/>
                <a:cs typeface="DVOT-YogeshMR" pitchFamily="2" charset="0"/>
              </a:rPr>
              <a:t>ता</a:t>
            </a:r>
            <a:r>
              <a:rPr lang="en-IN" sz="2400" b="1" dirty="0" smtClean="0">
                <a:latin typeface="DVOT-YogeshMR" pitchFamily="2" charset="0"/>
                <a:cs typeface="DVOT-YogeshMR" pitchFamily="2" charset="0"/>
              </a:rPr>
              <a:t>. </a:t>
            </a:r>
            <a:r>
              <a:rPr lang="en-IN" sz="2400" b="1" dirty="0" err="1" smtClean="0">
                <a:latin typeface="DVOT-YogeshMR" pitchFamily="2" charset="0"/>
                <a:cs typeface="DVOT-YogeshMR" pitchFamily="2" charset="0"/>
              </a:rPr>
              <a:t>परतूर</a:t>
            </a:r>
            <a:r>
              <a:rPr lang="en-IN" sz="2400" b="1" dirty="0" smtClean="0">
                <a:latin typeface="DVOT-YogeshMR" pitchFamily="2" charset="0"/>
                <a:cs typeface="DVOT-YogeshMR" pitchFamily="2" charset="0"/>
              </a:rPr>
              <a:t> </a:t>
            </a:r>
            <a:r>
              <a:rPr lang="en-IN" sz="2400" b="1" dirty="0" err="1" smtClean="0">
                <a:latin typeface="DVOT-YogeshMR" pitchFamily="2" charset="0"/>
                <a:cs typeface="DVOT-YogeshMR" pitchFamily="2" charset="0"/>
              </a:rPr>
              <a:t>जि</a:t>
            </a:r>
            <a:r>
              <a:rPr lang="en-IN" sz="2400" b="1" dirty="0" smtClean="0">
                <a:latin typeface="DVOT-YogeshMR" pitchFamily="2" charset="0"/>
                <a:cs typeface="DVOT-YogeshMR" pitchFamily="2" charset="0"/>
              </a:rPr>
              <a:t>. </a:t>
            </a:r>
            <a:r>
              <a:rPr lang="en-IN" sz="2400" b="1" dirty="0" err="1" smtClean="0">
                <a:latin typeface="DVOT-YogeshMR" pitchFamily="2" charset="0"/>
                <a:cs typeface="DVOT-YogeshMR" pitchFamily="2" charset="0"/>
              </a:rPr>
              <a:t>जालना</a:t>
            </a:r>
            <a:r>
              <a:rPr lang="en-IN" sz="2400" b="1" dirty="0" smtClean="0">
                <a:latin typeface="DVOT-YogeshMR" pitchFamily="2" charset="0"/>
                <a:cs typeface="DVOT-YogeshMR" pitchFamily="2" charset="0"/>
              </a:rPr>
              <a:t> 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304802" y="5320192"/>
            <a:ext cx="14103926" cy="983671"/>
          </a:xfrm>
          <a:prstGeom prst="roundRect">
            <a:avLst>
              <a:gd name="adj" fmla="val 1083"/>
            </a:avLst>
          </a:prstGeom>
          <a:blipFill>
            <a:blip r:embed="rId7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3" rIns="91427" bIns="45713" rtlCol="0" anchor="ctr"/>
          <a:lstStyle/>
          <a:p>
            <a:pPr algn="ctr"/>
            <a:endParaRPr lang="en-IN" sz="1600" b="1" dirty="0">
              <a:latin typeface="DVOT-YogeshMR" pitchFamily="2" charset="0"/>
              <a:cs typeface="DVOT-YogeshMR" pitchFamily="2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5387854" y="5319624"/>
            <a:ext cx="4213349" cy="984806"/>
          </a:xfrm>
          <a:prstGeom prst="roundRect">
            <a:avLst>
              <a:gd name="adj" fmla="val 35224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en-IN" sz="3600" b="1" dirty="0" err="1" smtClean="0">
                <a:solidFill>
                  <a:srgbClr val="002060"/>
                </a:solidFill>
                <a:latin typeface="DVOT-YogeshMR" pitchFamily="2" charset="0"/>
                <a:cs typeface="DVOT-YogeshMR" pitchFamily="2" charset="0"/>
              </a:rPr>
              <a:t>श्री.एम.आर.काळे</a:t>
            </a:r>
            <a:endParaRPr lang="en-IN" sz="3600" b="1" dirty="0">
              <a:solidFill>
                <a:srgbClr val="002060"/>
              </a:solidFill>
              <a:latin typeface="DVOT-YogeshMR" pitchFamily="2" charset="0"/>
              <a:cs typeface="DVOT-YogeshMR" pitchFamily="2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36"/>
          <p:cNvGrpSpPr/>
          <p:nvPr/>
        </p:nvGrpSpPr>
        <p:grpSpPr>
          <a:xfrm>
            <a:off x="0" y="7137782"/>
            <a:ext cx="14630400" cy="1216509"/>
            <a:chOff x="0" y="7137785"/>
            <a:chExt cx="14630400" cy="1216510"/>
          </a:xfrm>
        </p:grpSpPr>
        <p:sp>
          <p:nvSpPr>
            <p:cNvPr id="38" name="Rectangle 37"/>
            <p:cNvSpPr/>
            <p:nvPr/>
          </p:nvSpPr>
          <p:spPr>
            <a:xfrm>
              <a:off x="0" y="7800113"/>
              <a:ext cx="14630400" cy="38792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957486" y="7855539"/>
              <a:ext cx="8395854" cy="3847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IN" b="1" dirty="0" smtClean="0">
                  <a:solidFill>
                    <a:schemeClr val="bg1"/>
                  </a:solidFill>
                  <a:latin typeface="DVOT-YogeshMR" pitchFamily="2" charset="0"/>
                  <a:cs typeface="DVOT-YogeshMR" pitchFamily="2" charset="0"/>
                </a:rPr>
                <a:t> (</a:t>
              </a:r>
              <a:r>
                <a:rPr lang="en-IN" b="1" dirty="0" err="1" smtClean="0">
                  <a:solidFill>
                    <a:schemeClr val="bg1"/>
                  </a:solidFill>
                  <a:latin typeface="DVOT-YogeshMR" pitchFamily="2" charset="0"/>
                  <a:cs typeface="DVOT-YogeshMR" pitchFamily="2" charset="0"/>
                </a:rPr>
                <a:t>नोंदणी</a:t>
              </a:r>
              <a:r>
                <a:rPr lang="en-IN" b="1" dirty="0" smtClean="0">
                  <a:solidFill>
                    <a:schemeClr val="bg1"/>
                  </a:solidFill>
                  <a:latin typeface="DVOT-YogeshMR" pitchFamily="2" charset="0"/>
                  <a:cs typeface="DVOT-YogeshMR" pitchFamily="2" charset="0"/>
                </a:rPr>
                <a:t> व </a:t>
              </a:r>
              <a:r>
                <a:rPr lang="en-IN" b="1" dirty="0" err="1" smtClean="0">
                  <a:solidFill>
                    <a:schemeClr val="bg1"/>
                  </a:solidFill>
                  <a:latin typeface="DVOT-YogeshMR" pitchFamily="2" charset="0"/>
                  <a:cs typeface="DVOT-YogeshMR" pitchFamily="2" charset="0"/>
                </a:rPr>
                <a:t>मुद्रांक</a:t>
              </a:r>
              <a:r>
                <a:rPr lang="en-IN" b="1" dirty="0" smtClean="0">
                  <a:solidFill>
                    <a:schemeClr val="bg1"/>
                  </a:solidFill>
                  <a:latin typeface="DVOT-YogeshMR" pitchFamily="2" charset="0"/>
                  <a:cs typeface="DVOT-YogeshMR" pitchFamily="2" charset="0"/>
                </a:rPr>
                <a:t> </a:t>
              </a:r>
              <a:r>
                <a:rPr lang="en-IN" b="1" dirty="0" err="1" smtClean="0">
                  <a:solidFill>
                    <a:schemeClr val="bg1"/>
                  </a:solidFill>
                  <a:latin typeface="DVOT-YogeshMR" pitchFamily="2" charset="0"/>
                  <a:cs typeface="DVOT-YogeshMR" pitchFamily="2" charset="0"/>
                </a:rPr>
                <a:t>विभाग</a:t>
              </a:r>
              <a:r>
                <a:rPr lang="en-IN" b="1" dirty="0" smtClean="0">
                  <a:solidFill>
                    <a:schemeClr val="bg1"/>
                  </a:solidFill>
                  <a:latin typeface="DVOT-YogeshMR" pitchFamily="2" charset="0"/>
                  <a:cs typeface="DVOT-YogeshMR" pitchFamily="2" charset="0"/>
                </a:rPr>
                <a:t>) </a:t>
              </a:r>
              <a:r>
                <a:rPr lang="en-IN" b="1" dirty="0" err="1" smtClean="0">
                  <a:solidFill>
                    <a:schemeClr val="bg1"/>
                  </a:solidFill>
                  <a:latin typeface="DVOT-YogeshMR" pitchFamily="2" charset="0"/>
                  <a:cs typeface="DVOT-YogeshMR" pitchFamily="2" charset="0"/>
                </a:rPr>
                <a:t>दुय्यम</a:t>
              </a:r>
              <a:r>
                <a:rPr lang="en-IN" b="1" dirty="0" smtClean="0">
                  <a:solidFill>
                    <a:schemeClr val="bg1"/>
                  </a:solidFill>
                  <a:latin typeface="DVOT-YogeshMR" pitchFamily="2" charset="0"/>
                  <a:cs typeface="DVOT-YogeshMR" pitchFamily="2" charset="0"/>
                </a:rPr>
                <a:t> </a:t>
              </a:r>
              <a:r>
                <a:rPr lang="en-IN" b="1" dirty="0" err="1" smtClean="0">
                  <a:solidFill>
                    <a:schemeClr val="bg1"/>
                  </a:solidFill>
                  <a:latin typeface="DVOT-YogeshMR" pitchFamily="2" charset="0"/>
                  <a:cs typeface="DVOT-YogeshMR" pitchFamily="2" charset="0"/>
                </a:rPr>
                <a:t>निबंधक</a:t>
              </a:r>
              <a:r>
                <a:rPr lang="en-IN" b="1" dirty="0" smtClean="0">
                  <a:solidFill>
                    <a:schemeClr val="bg1"/>
                  </a:solidFill>
                  <a:latin typeface="DVOT-YogeshMR" pitchFamily="2" charset="0"/>
                  <a:cs typeface="DVOT-YogeshMR" pitchFamily="2" charset="0"/>
                </a:rPr>
                <a:t> श्रेणी-1 </a:t>
              </a:r>
              <a:r>
                <a:rPr lang="en-IN" b="1" dirty="0" err="1" smtClean="0">
                  <a:solidFill>
                    <a:schemeClr val="bg1"/>
                  </a:solidFill>
                  <a:latin typeface="DVOT-YogeshMR" pitchFamily="2" charset="0"/>
                  <a:cs typeface="DVOT-YogeshMR" pitchFamily="2" charset="0"/>
                </a:rPr>
                <a:t>परतुर</a:t>
              </a:r>
              <a:r>
                <a:rPr lang="en-IN" b="1" dirty="0" smtClean="0">
                  <a:solidFill>
                    <a:schemeClr val="bg1"/>
                  </a:solidFill>
                  <a:latin typeface="DVOT-YogeshMR" pitchFamily="2" charset="0"/>
                  <a:cs typeface="DVOT-YogeshMR" pitchFamily="2" charset="0"/>
                </a:rPr>
                <a:t>, </a:t>
              </a:r>
              <a:r>
                <a:rPr lang="en-IN" b="1" dirty="0" err="1" smtClean="0">
                  <a:solidFill>
                    <a:schemeClr val="bg1"/>
                  </a:solidFill>
                  <a:latin typeface="DVOT-YogeshMR" pitchFamily="2" charset="0"/>
                  <a:cs typeface="DVOT-YogeshMR" pitchFamily="2" charset="0"/>
                </a:rPr>
                <a:t>ता.परतुर</a:t>
              </a:r>
              <a:r>
                <a:rPr lang="en-IN" b="1" dirty="0" smtClean="0">
                  <a:solidFill>
                    <a:schemeClr val="bg1"/>
                  </a:solidFill>
                  <a:latin typeface="DVOT-YogeshMR" pitchFamily="2" charset="0"/>
                  <a:cs typeface="DVOT-YogeshMR" pitchFamily="2" charset="0"/>
                </a:rPr>
                <a:t>, </a:t>
              </a:r>
              <a:r>
                <a:rPr lang="en-IN" b="1" dirty="0" err="1" smtClean="0">
                  <a:solidFill>
                    <a:schemeClr val="bg1"/>
                  </a:solidFill>
                  <a:latin typeface="DVOT-YogeshMR" pitchFamily="2" charset="0"/>
                  <a:cs typeface="DVOT-YogeshMR" pitchFamily="2" charset="0"/>
                </a:rPr>
                <a:t>जि.जालना</a:t>
              </a:r>
              <a:r>
                <a:rPr lang="en-IN" b="1" dirty="0" smtClean="0">
                  <a:solidFill>
                    <a:schemeClr val="bg1"/>
                  </a:solidFill>
                  <a:latin typeface="DVOT-YogeshMR" pitchFamily="2" charset="0"/>
                  <a:cs typeface="DVOT-YogeshMR" pitchFamily="2" charset="0"/>
                </a:rPr>
                <a:t> </a:t>
              </a:r>
              <a:endParaRPr lang="en-IN" b="1" dirty="0" smtClean="0">
                <a:solidFill>
                  <a:schemeClr val="bg1"/>
                </a:solidFill>
              </a:endParaRPr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xmlns="" id="{7DA93340-1EB1-4EFA-8065-14EF6725379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387699" y="7137785"/>
              <a:ext cx="1242701" cy="1216510"/>
            </a:xfrm>
            <a:prstGeom prst="rect">
              <a:avLst/>
            </a:prstGeom>
          </p:spPr>
        </p:pic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2222F83D-B261-E93F-C65A-37537EDC5E63}"/>
              </a:ext>
            </a:extLst>
          </p:cNvPr>
          <p:cNvSpPr txBox="1"/>
          <p:nvPr/>
        </p:nvSpPr>
        <p:spPr>
          <a:xfrm>
            <a:off x="304803" y="152398"/>
            <a:ext cx="13632870" cy="857362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txBody>
          <a:bodyPr wrap="square" lIns="71828" tIns="35915" rIns="71828" bIns="35915" rtlCol="0" anchor="ctr">
            <a:spAutoFit/>
          </a:bodyPr>
          <a:lstStyle/>
          <a:p>
            <a:pPr algn="ctr"/>
            <a:endParaRPr lang="en-IN" sz="900" b="1" dirty="0" smtClean="0">
              <a:solidFill>
                <a:srgbClr val="002060"/>
              </a:solidFill>
              <a:latin typeface="DVOT-Yogesh" pitchFamily="2" charset="0"/>
              <a:cs typeface="DVOT-Yogesh" pitchFamily="2" charset="0"/>
              <a:sym typeface="Calibri (MS)"/>
            </a:endParaRPr>
          </a:p>
          <a:p>
            <a:pPr algn="ctr"/>
            <a:r>
              <a:rPr lang="en-IN" sz="3600" b="1" dirty="0" err="1" smtClean="0">
                <a:solidFill>
                  <a:srgbClr val="002060"/>
                </a:solidFill>
                <a:latin typeface="DVOT-Yogesh" pitchFamily="2" charset="0"/>
                <a:cs typeface="DVOT-Yogesh" pitchFamily="2" charset="0"/>
                <a:sym typeface="Calibri (MS)"/>
              </a:rPr>
              <a:t>जड</a:t>
            </a:r>
            <a:r>
              <a:rPr lang="en-IN" sz="3600" b="1" dirty="0" smtClean="0">
                <a:solidFill>
                  <a:srgbClr val="002060"/>
                </a:solidFill>
                <a:latin typeface="DVOT-Yogesh" pitchFamily="2" charset="0"/>
                <a:cs typeface="DVOT-Yogesh" pitchFamily="2" charset="0"/>
                <a:sym typeface="Calibri (MS)"/>
              </a:rPr>
              <a:t> </a:t>
            </a:r>
            <a:r>
              <a:rPr lang="en-IN" sz="3600" b="1" dirty="0" err="1" smtClean="0">
                <a:solidFill>
                  <a:srgbClr val="002060"/>
                </a:solidFill>
                <a:latin typeface="DVOT-Yogesh" pitchFamily="2" charset="0"/>
                <a:cs typeface="DVOT-Yogesh" pitchFamily="2" charset="0"/>
                <a:sym typeface="Calibri (MS)"/>
              </a:rPr>
              <a:t>वस्तु</a:t>
            </a:r>
            <a:r>
              <a:rPr lang="en-IN" sz="3600" b="1" dirty="0" smtClean="0">
                <a:solidFill>
                  <a:srgbClr val="002060"/>
                </a:solidFill>
                <a:latin typeface="DVOT-Yogesh" pitchFamily="2" charset="0"/>
                <a:cs typeface="DVOT-Yogesh" pitchFamily="2" charset="0"/>
                <a:sym typeface="Calibri (MS)"/>
              </a:rPr>
              <a:t> </a:t>
            </a:r>
            <a:r>
              <a:rPr lang="en-IN" sz="3600" b="1" dirty="0" err="1" smtClean="0">
                <a:solidFill>
                  <a:srgbClr val="002060"/>
                </a:solidFill>
                <a:latin typeface="DVOT-Yogesh" pitchFamily="2" charset="0"/>
                <a:cs typeface="DVOT-Yogesh" pitchFamily="2" charset="0"/>
                <a:sym typeface="Calibri (MS)"/>
              </a:rPr>
              <a:t>संग्रह</a:t>
            </a:r>
            <a:r>
              <a:rPr lang="en-IN" sz="3600" b="1" dirty="0" smtClean="0">
                <a:solidFill>
                  <a:srgbClr val="002060"/>
                </a:solidFill>
                <a:latin typeface="DVOT-Yogesh" pitchFamily="2" charset="0"/>
                <a:cs typeface="DVOT-Yogesh" pitchFamily="2" charset="0"/>
                <a:sym typeface="Calibri (MS)"/>
              </a:rPr>
              <a:t> </a:t>
            </a:r>
            <a:r>
              <a:rPr lang="en-IN" sz="3600" b="1" dirty="0" err="1" smtClean="0">
                <a:solidFill>
                  <a:srgbClr val="002060"/>
                </a:solidFill>
                <a:latin typeface="DVOT-Yogesh" pitchFamily="2" charset="0"/>
                <a:cs typeface="DVOT-Yogesh" pitchFamily="2" charset="0"/>
                <a:sym typeface="Calibri (MS)"/>
              </a:rPr>
              <a:t>नोंदवहीचे</a:t>
            </a:r>
            <a:r>
              <a:rPr lang="en-IN" sz="3600" b="1" dirty="0" smtClean="0">
                <a:solidFill>
                  <a:srgbClr val="002060"/>
                </a:solidFill>
                <a:latin typeface="DVOT-Yogesh" pitchFamily="2" charset="0"/>
                <a:cs typeface="DVOT-Yogesh" pitchFamily="2" charset="0"/>
                <a:sym typeface="Calibri (MS)"/>
              </a:rPr>
              <a:t> </a:t>
            </a:r>
            <a:r>
              <a:rPr lang="en-IN" sz="3600" b="1" dirty="0" err="1" smtClean="0">
                <a:solidFill>
                  <a:srgbClr val="002060"/>
                </a:solidFill>
                <a:latin typeface="DVOT-Yogesh" pitchFamily="2" charset="0"/>
                <a:cs typeface="DVOT-Yogesh" pitchFamily="2" charset="0"/>
                <a:sym typeface="Calibri (MS)"/>
              </a:rPr>
              <a:t>अदयावतीकरण</a:t>
            </a:r>
            <a:endParaRPr lang="en-US" sz="3600" b="1" dirty="0" smtClean="0">
              <a:solidFill>
                <a:srgbClr val="002060"/>
              </a:solidFill>
              <a:latin typeface="DVOT-Yogesh" pitchFamily="2" charset="0"/>
              <a:cs typeface="DVOT-Yogesh" pitchFamily="2" charset="0"/>
              <a:sym typeface="Calibri (MS)"/>
            </a:endParaRPr>
          </a:p>
          <a:p>
            <a:pPr algn="ctr"/>
            <a:endParaRPr lang="en-US" sz="600" b="1" dirty="0">
              <a:solidFill>
                <a:srgbClr val="002060"/>
              </a:solidFill>
              <a:latin typeface="DVOT-Yogesh" pitchFamily="2" charset="0"/>
              <a:cs typeface="DVOT-Yogesh" pitchFamily="2" charset="0"/>
              <a:sym typeface="Calibri (MS)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665" y="2095503"/>
            <a:ext cx="4374165" cy="53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16513" y="2182815"/>
            <a:ext cx="8532362" cy="513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2222F83D-B261-E93F-C65A-37537EDC5E63}"/>
              </a:ext>
            </a:extLst>
          </p:cNvPr>
          <p:cNvSpPr txBox="1"/>
          <p:nvPr/>
        </p:nvSpPr>
        <p:spPr>
          <a:xfrm>
            <a:off x="323853" y="1047748"/>
            <a:ext cx="13632870" cy="857362"/>
          </a:xfrm>
          <a:prstGeom prst="roundRect">
            <a:avLst>
              <a:gd name="adj" fmla="val 0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wrap="square" lIns="71828" tIns="35915" rIns="71828" bIns="35915" rtlCol="0" anchor="ctr">
            <a:spAutoFit/>
          </a:bodyPr>
          <a:lstStyle/>
          <a:p>
            <a:pPr algn="ctr"/>
            <a:endParaRPr lang="en-IN" sz="900" b="1" dirty="0" smtClean="0">
              <a:solidFill>
                <a:srgbClr val="002060"/>
              </a:solidFill>
              <a:latin typeface="DVOT-Yogesh" pitchFamily="2" charset="0"/>
              <a:cs typeface="DVOT-Yogesh" pitchFamily="2" charset="0"/>
              <a:sym typeface="Calibri (MS)"/>
            </a:endParaRPr>
          </a:p>
          <a:p>
            <a:pPr algn="ctr"/>
            <a:r>
              <a:rPr lang="en-IN" sz="3600" b="1" dirty="0" err="1" smtClean="0">
                <a:solidFill>
                  <a:srgbClr val="002060"/>
                </a:solidFill>
                <a:latin typeface="DVOT-Yogesh" pitchFamily="2" charset="0"/>
                <a:cs typeface="DVOT-Yogesh" pitchFamily="2" charset="0"/>
                <a:sym typeface="Calibri (MS)"/>
              </a:rPr>
              <a:t>जड</a:t>
            </a:r>
            <a:r>
              <a:rPr lang="en-IN" sz="3600" b="1" dirty="0" smtClean="0">
                <a:solidFill>
                  <a:srgbClr val="002060"/>
                </a:solidFill>
                <a:latin typeface="DVOT-Yogesh" pitchFamily="2" charset="0"/>
                <a:cs typeface="DVOT-Yogesh" pitchFamily="2" charset="0"/>
                <a:sym typeface="Calibri (MS)"/>
              </a:rPr>
              <a:t> </a:t>
            </a:r>
            <a:r>
              <a:rPr lang="en-IN" sz="3600" b="1" dirty="0" err="1" smtClean="0">
                <a:solidFill>
                  <a:srgbClr val="002060"/>
                </a:solidFill>
                <a:latin typeface="DVOT-Yogesh" pitchFamily="2" charset="0"/>
                <a:cs typeface="DVOT-Yogesh" pitchFamily="2" charset="0"/>
                <a:sym typeface="Calibri (MS)"/>
              </a:rPr>
              <a:t>वस्तु</a:t>
            </a:r>
            <a:r>
              <a:rPr lang="en-IN" sz="3600" b="1" dirty="0" smtClean="0">
                <a:solidFill>
                  <a:srgbClr val="002060"/>
                </a:solidFill>
                <a:latin typeface="DVOT-Yogesh" pitchFamily="2" charset="0"/>
                <a:cs typeface="DVOT-Yogesh" pitchFamily="2" charset="0"/>
                <a:sym typeface="Calibri (MS)"/>
              </a:rPr>
              <a:t> </a:t>
            </a:r>
            <a:r>
              <a:rPr lang="en-IN" sz="3600" b="1" dirty="0" err="1" smtClean="0">
                <a:solidFill>
                  <a:srgbClr val="002060"/>
                </a:solidFill>
                <a:latin typeface="DVOT-Yogesh" pitchFamily="2" charset="0"/>
                <a:cs typeface="DVOT-Yogesh" pitchFamily="2" charset="0"/>
                <a:sym typeface="Calibri (MS)"/>
              </a:rPr>
              <a:t>संग्रह</a:t>
            </a:r>
            <a:r>
              <a:rPr lang="en-IN" sz="3600" b="1" dirty="0" smtClean="0">
                <a:solidFill>
                  <a:srgbClr val="002060"/>
                </a:solidFill>
                <a:latin typeface="DVOT-Yogesh" pitchFamily="2" charset="0"/>
                <a:cs typeface="DVOT-Yogesh" pitchFamily="2" charset="0"/>
                <a:sym typeface="Calibri (MS)"/>
              </a:rPr>
              <a:t> </a:t>
            </a:r>
            <a:r>
              <a:rPr lang="en-IN" sz="3600" b="1" dirty="0" err="1" smtClean="0">
                <a:solidFill>
                  <a:srgbClr val="002060"/>
                </a:solidFill>
                <a:latin typeface="DVOT-Yogesh" pitchFamily="2" charset="0"/>
                <a:cs typeface="DVOT-Yogesh" pitchFamily="2" charset="0"/>
                <a:sym typeface="Calibri (MS)"/>
              </a:rPr>
              <a:t>नोंदवहीचे</a:t>
            </a:r>
            <a:r>
              <a:rPr lang="en-IN" sz="3600" b="1" dirty="0" smtClean="0">
                <a:solidFill>
                  <a:srgbClr val="002060"/>
                </a:solidFill>
                <a:latin typeface="DVOT-Yogesh" pitchFamily="2" charset="0"/>
                <a:cs typeface="DVOT-Yogesh" pitchFamily="2" charset="0"/>
                <a:sym typeface="Calibri (MS)"/>
              </a:rPr>
              <a:t> </a:t>
            </a:r>
            <a:r>
              <a:rPr lang="en-IN" sz="3600" b="1" dirty="0" err="1" smtClean="0">
                <a:solidFill>
                  <a:srgbClr val="002060"/>
                </a:solidFill>
                <a:latin typeface="DVOT-Yogesh" pitchFamily="2" charset="0"/>
                <a:cs typeface="DVOT-Yogesh" pitchFamily="2" charset="0"/>
                <a:sym typeface="Calibri (MS)"/>
              </a:rPr>
              <a:t>पहिले</a:t>
            </a:r>
            <a:r>
              <a:rPr lang="en-IN" sz="3600" b="1" dirty="0" smtClean="0">
                <a:solidFill>
                  <a:srgbClr val="002060"/>
                </a:solidFill>
                <a:latin typeface="DVOT-Yogesh" pitchFamily="2" charset="0"/>
                <a:cs typeface="DVOT-Yogesh" pitchFamily="2" charset="0"/>
                <a:sym typeface="Calibri (MS)"/>
              </a:rPr>
              <a:t> व </a:t>
            </a:r>
            <a:r>
              <a:rPr lang="en-IN" sz="3600" b="1" dirty="0" err="1" smtClean="0">
                <a:solidFill>
                  <a:srgbClr val="002060"/>
                </a:solidFill>
                <a:latin typeface="DVOT-Yogesh" pitchFamily="2" charset="0"/>
                <a:cs typeface="DVOT-Yogesh" pitchFamily="2" charset="0"/>
                <a:sym typeface="Calibri (MS)"/>
              </a:rPr>
              <a:t>शेवटचे</a:t>
            </a:r>
            <a:r>
              <a:rPr lang="en-IN" sz="3600" b="1" dirty="0" smtClean="0">
                <a:solidFill>
                  <a:srgbClr val="002060"/>
                </a:solidFill>
                <a:latin typeface="DVOT-Yogesh" pitchFamily="2" charset="0"/>
                <a:cs typeface="DVOT-Yogesh" pitchFamily="2" charset="0"/>
                <a:sym typeface="Calibri (MS)"/>
              </a:rPr>
              <a:t> </a:t>
            </a:r>
            <a:r>
              <a:rPr lang="en-IN" sz="3600" b="1" dirty="0" err="1" smtClean="0">
                <a:solidFill>
                  <a:srgbClr val="002060"/>
                </a:solidFill>
                <a:latin typeface="DVOT-Yogesh" pitchFamily="2" charset="0"/>
                <a:cs typeface="DVOT-Yogesh" pitchFamily="2" charset="0"/>
                <a:sym typeface="Calibri (MS)"/>
              </a:rPr>
              <a:t>पान</a:t>
            </a:r>
            <a:r>
              <a:rPr lang="en-IN" sz="3600" b="1" dirty="0" smtClean="0">
                <a:solidFill>
                  <a:srgbClr val="002060"/>
                </a:solidFill>
                <a:latin typeface="DVOT-Yogesh" pitchFamily="2" charset="0"/>
                <a:cs typeface="DVOT-Yogesh" pitchFamily="2" charset="0"/>
                <a:sym typeface="Calibri (MS)"/>
              </a:rPr>
              <a:t>.</a:t>
            </a:r>
            <a:endParaRPr lang="en-US" sz="3600" b="1" dirty="0" smtClean="0">
              <a:solidFill>
                <a:srgbClr val="002060"/>
              </a:solidFill>
              <a:latin typeface="DVOT-Yogesh" pitchFamily="2" charset="0"/>
              <a:cs typeface="DVOT-Yogesh" pitchFamily="2" charset="0"/>
              <a:sym typeface="Calibri (MS)"/>
            </a:endParaRPr>
          </a:p>
          <a:p>
            <a:pPr algn="ctr"/>
            <a:endParaRPr lang="en-US" sz="600" b="1" dirty="0">
              <a:solidFill>
                <a:srgbClr val="002060"/>
              </a:solidFill>
              <a:latin typeface="DVOT-Yogesh" pitchFamily="2" charset="0"/>
              <a:cs typeface="DVOT-Yogesh" pitchFamily="2" charset="0"/>
              <a:sym typeface="Calibri (MS)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ject 19"/>
          <p:cNvSpPr txBox="1"/>
          <p:nvPr/>
        </p:nvSpPr>
        <p:spPr>
          <a:xfrm>
            <a:off x="820186" y="1538846"/>
            <a:ext cx="6079381" cy="40962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5400">
            <a:noFill/>
          </a:ln>
        </p:spPr>
        <p:txBody>
          <a:bodyPr vert="horz" wrap="square" lIns="0" tIns="39905" rIns="0" bIns="0" rtlCol="0">
            <a:spAutoFit/>
          </a:bodyPr>
          <a:lstStyle/>
          <a:p>
            <a:pPr marL="331042" algn="ctr">
              <a:spcBef>
                <a:spcPts val="314"/>
              </a:spcBef>
            </a:pPr>
            <a:r>
              <a:rPr lang="en-IN" sz="2400" b="1" dirty="0" smtClean="0">
                <a:solidFill>
                  <a:srgbClr val="002060"/>
                </a:solidFill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2400" b="1" dirty="0" err="1" smtClean="0">
                <a:solidFill>
                  <a:srgbClr val="002060"/>
                </a:solidFill>
                <a:latin typeface="DVOT-Yogesh" pitchFamily="2" charset="0"/>
                <a:cs typeface="DVOT-Yogesh" pitchFamily="2" charset="0"/>
              </a:rPr>
              <a:t>स्वच्छ</a:t>
            </a:r>
            <a:r>
              <a:rPr lang="en-IN" sz="2400" b="1" dirty="0" smtClean="0">
                <a:solidFill>
                  <a:srgbClr val="002060"/>
                </a:solidFill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2400" b="1" dirty="0" err="1" smtClean="0">
                <a:solidFill>
                  <a:srgbClr val="002060"/>
                </a:solidFill>
                <a:latin typeface="DVOT-Yogesh" pitchFamily="2" charset="0"/>
                <a:cs typeface="DVOT-Yogesh" pitchFamily="2" charset="0"/>
              </a:rPr>
              <a:t>पिण्याच्या</a:t>
            </a:r>
            <a:r>
              <a:rPr lang="en-IN" sz="2400" b="1" dirty="0" smtClean="0">
                <a:solidFill>
                  <a:srgbClr val="002060"/>
                </a:solidFill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2400" b="1" dirty="0" err="1" smtClean="0">
                <a:solidFill>
                  <a:srgbClr val="002060"/>
                </a:solidFill>
                <a:latin typeface="DVOT-Yogesh" pitchFamily="2" charset="0"/>
                <a:cs typeface="DVOT-Yogesh" pitchFamily="2" charset="0"/>
              </a:rPr>
              <a:t>पाण्याची</a:t>
            </a:r>
            <a:r>
              <a:rPr lang="en-IN" sz="2400" b="1" dirty="0" smtClean="0">
                <a:solidFill>
                  <a:srgbClr val="002060"/>
                </a:solidFill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2400" b="1" dirty="0" err="1" smtClean="0">
                <a:solidFill>
                  <a:srgbClr val="002060"/>
                </a:solidFill>
                <a:latin typeface="DVOT-Yogesh" pitchFamily="2" charset="0"/>
                <a:cs typeface="DVOT-Yogesh" pitchFamily="2" charset="0"/>
              </a:rPr>
              <a:t>व्यवस्था</a:t>
            </a:r>
            <a:endParaRPr sz="2400" b="1" dirty="0">
              <a:solidFill>
                <a:srgbClr val="002060"/>
              </a:solidFill>
              <a:latin typeface="DVOT-Yogesh" pitchFamily="2" charset="0"/>
              <a:cs typeface="DVOT-Yogesh" pitchFamily="2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0805E0B9-57D6-4F26-88D1-622232A71AAF}"/>
              </a:ext>
            </a:extLst>
          </p:cNvPr>
          <p:cNvSpPr/>
          <p:nvPr/>
        </p:nvSpPr>
        <p:spPr>
          <a:xfrm>
            <a:off x="803563" y="315193"/>
            <a:ext cx="12690765" cy="1069369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en-IN" dirty="0">
              <a:highlight>
                <a:srgbClr val="0000FF"/>
              </a:highlight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B0C1E2A5-41FB-40F4-AC1F-0ECEB7667484}"/>
              </a:ext>
            </a:extLst>
          </p:cNvPr>
          <p:cNvSpPr/>
          <p:nvPr/>
        </p:nvSpPr>
        <p:spPr>
          <a:xfrm>
            <a:off x="952503" y="2373872"/>
            <a:ext cx="5921198" cy="5232275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 l="-77133" t="-69471" r="-2" b="-2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3" rIns="91427" bIns="45713" rtlCol="0" anchor="ctr"/>
          <a:lstStyle/>
          <a:p>
            <a:pPr algn="ctr"/>
            <a:endParaRPr lang="en-IN" dirty="0"/>
          </a:p>
        </p:txBody>
      </p:sp>
      <p:grpSp>
        <p:nvGrpSpPr>
          <p:cNvPr id="33" name="Group 32"/>
          <p:cNvGrpSpPr/>
          <p:nvPr/>
        </p:nvGrpSpPr>
        <p:grpSpPr>
          <a:xfrm>
            <a:off x="0" y="7137782"/>
            <a:ext cx="14630400" cy="1216509"/>
            <a:chOff x="0" y="7137785"/>
            <a:chExt cx="14630400" cy="1216510"/>
          </a:xfrm>
        </p:grpSpPr>
        <p:sp>
          <p:nvSpPr>
            <p:cNvPr id="35" name="Rectangle 34"/>
            <p:cNvSpPr/>
            <p:nvPr/>
          </p:nvSpPr>
          <p:spPr>
            <a:xfrm>
              <a:off x="0" y="7800113"/>
              <a:ext cx="14630400" cy="38792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xmlns="" id="{7DA93340-1EB1-4EFA-8065-14EF672537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387699" y="7137785"/>
              <a:ext cx="1242701" cy="1216510"/>
            </a:xfrm>
            <a:prstGeom prst="rect">
              <a:avLst/>
            </a:prstGeom>
          </p:spPr>
        </p:pic>
        <p:sp>
          <p:nvSpPr>
            <p:cNvPr id="37" name="TextBox 36"/>
            <p:cNvSpPr txBox="1"/>
            <p:nvPr/>
          </p:nvSpPr>
          <p:spPr>
            <a:xfrm>
              <a:off x="5957486" y="7855539"/>
              <a:ext cx="8395854" cy="3847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IN" b="1" dirty="0" smtClean="0">
                  <a:solidFill>
                    <a:schemeClr val="bg1"/>
                  </a:solidFill>
                  <a:latin typeface="DVOT-YogeshMR" pitchFamily="2" charset="0"/>
                  <a:cs typeface="DVOT-YogeshMR" pitchFamily="2" charset="0"/>
                </a:rPr>
                <a:t> (</a:t>
              </a:r>
              <a:r>
                <a:rPr lang="en-IN" b="1" dirty="0" err="1" smtClean="0">
                  <a:solidFill>
                    <a:schemeClr val="bg1"/>
                  </a:solidFill>
                  <a:latin typeface="DVOT-YogeshMR" pitchFamily="2" charset="0"/>
                  <a:cs typeface="DVOT-YogeshMR" pitchFamily="2" charset="0"/>
                </a:rPr>
                <a:t>नोंदणी</a:t>
              </a:r>
              <a:r>
                <a:rPr lang="en-IN" b="1" dirty="0" smtClean="0">
                  <a:solidFill>
                    <a:schemeClr val="bg1"/>
                  </a:solidFill>
                  <a:latin typeface="DVOT-YogeshMR" pitchFamily="2" charset="0"/>
                  <a:cs typeface="DVOT-YogeshMR" pitchFamily="2" charset="0"/>
                </a:rPr>
                <a:t> व </a:t>
              </a:r>
              <a:r>
                <a:rPr lang="en-IN" b="1" dirty="0" err="1" smtClean="0">
                  <a:solidFill>
                    <a:schemeClr val="bg1"/>
                  </a:solidFill>
                  <a:latin typeface="DVOT-YogeshMR" pitchFamily="2" charset="0"/>
                  <a:cs typeface="DVOT-YogeshMR" pitchFamily="2" charset="0"/>
                </a:rPr>
                <a:t>मुद्रांक</a:t>
              </a:r>
              <a:r>
                <a:rPr lang="en-IN" b="1" dirty="0" smtClean="0">
                  <a:solidFill>
                    <a:schemeClr val="bg1"/>
                  </a:solidFill>
                  <a:latin typeface="DVOT-YogeshMR" pitchFamily="2" charset="0"/>
                  <a:cs typeface="DVOT-YogeshMR" pitchFamily="2" charset="0"/>
                </a:rPr>
                <a:t> </a:t>
              </a:r>
              <a:r>
                <a:rPr lang="en-IN" b="1" dirty="0" err="1" smtClean="0">
                  <a:solidFill>
                    <a:schemeClr val="bg1"/>
                  </a:solidFill>
                  <a:latin typeface="DVOT-YogeshMR" pitchFamily="2" charset="0"/>
                  <a:cs typeface="DVOT-YogeshMR" pitchFamily="2" charset="0"/>
                </a:rPr>
                <a:t>विभाग</a:t>
              </a:r>
              <a:r>
                <a:rPr lang="en-IN" b="1" dirty="0" smtClean="0">
                  <a:solidFill>
                    <a:schemeClr val="bg1"/>
                  </a:solidFill>
                  <a:latin typeface="DVOT-YogeshMR" pitchFamily="2" charset="0"/>
                  <a:cs typeface="DVOT-YogeshMR" pitchFamily="2" charset="0"/>
                </a:rPr>
                <a:t>) </a:t>
              </a:r>
              <a:r>
                <a:rPr lang="en-IN" b="1" dirty="0" err="1" smtClean="0">
                  <a:solidFill>
                    <a:schemeClr val="bg1"/>
                  </a:solidFill>
                  <a:latin typeface="DVOT-YogeshMR" pitchFamily="2" charset="0"/>
                  <a:cs typeface="DVOT-YogeshMR" pitchFamily="2" charset="0"/>
                </a:rPr>
                <a:t>दुय्यम</a:t>
              </a:r>
              <a:r>
                <a:rPr lang="en-IN" b="1" dirty="0" smtClean="0">
                  <a:solidFill>
                    <a:schemeClr val="bg1"/>
                  </a:solidFill>
                  <a:latin typeface="DVOT-YogeshMR" pitchFamily="2" charset="0"/>
                  <a:cs typeface="DVOT-YogeshMR" pitchFamily="2" charset="0"/>
                </a:rPr>
                <a:t> </a:t>
              </a:r>
              <a:r>
                <a:rPr lang="en-IN" b="1" dirty="0" err="1" smtClean="0">
                  <a:solidFill>
                    <a:schemeClr val="bg1"/>
                  </a:solidFill>
                  <a:latin typeface="DVOT-YogeshMR" pitchFamily="2" charset="0"/>
                  <a:cs typeface="DVOT-YogeshMR" pitchFamily="2" charset="0"/>
                </a:rPr>
                <a:t>निबंधक</a:t>
              </a:r>
              <a:r>
                <a:rPr lang="en-IN" b="1" dirty="0" smtClean="0">
                  <a:solidFill>
                    <a:schemeClr val="bg1"/>
                  </a:solidFill>
                  <a:latin typeface="DVOT-YogeshMR" pitchFamily="2" charset="0"/>
                  <a:cs typeface="DVOT-YogeshMR" pitchFamily="2" charset="0"/>
                </a:rPr>
                <a:t> श्रेणी-1 </a:t>
              </a:r>
              <a:r>
                <a:rPr lang="en-IN" b="1" dirty="0" err="1" smtClean="0">
                  <a:solidFill>
                    <a:schemeClr val="bg1"/>
                  </a:solidFill>
                  <a:latin typeface="DVOT-YogeshMR" pitchFamily="2" charset="0"/>
                  <a:cs typeface="DVOT-YogeshMR" pitchFamily="2" charset="0"/>
                </a:rPr>
                <a:t>परतुर</a:t>
              </a:r>
              <a:r>
                <a:rPr lang="en-IN" b="1" dirty="0" smtClean="0">
                  <a:solidFill>
                    <a:schemeClr val="bg1"/>
                  </a:solidFill>
                  <a:latin typeface="DVOT-YogeshMR" pitchFamily="2" charset="0"/>
                  <a:cs typeface="DVOT-YogeshMR" pitchFamily="2" charset="0"/>
                </a:rPr>
                <a:t>, </a:t>
              </a:r>
              <a:r>
                <a:rPr lang="en-IN" b="1" dirty="0" err="1" smtClean="0">
                  <a:solidFill>
                    <a:schemeClr val="bg1"/>
                  </a:solidFill>
                  <a:latin typeface="DVOT-YogeshMR" pitchFamily="2" charset="0"/>
                  <a:cs typeface="DVOT-YogeshMR" pitchFamily="2" charset="0"/>
                </a:rPr>
                <a:t>ता.परतुर</a:t>
              </a:r>
              <a:r>
                <a:rPr lang="en-IN" b="1" dirty="0" smtClean="0">
                  <a:solidFill>
                    <a:schemeClr val="bg1"/>
                  </a:solidFill>
                  <a:latin typeface="DVOT-YogeshMR" pitchFamily="2" charset="0"/>
                  <a:cs typeface="DVOT-YogeshMR" pitchFamily="2" charset="0"/>
                </a:rPr>
                <a:t>, </a:t>
              </a:r>
              <a:r>
                <a:rPr lang="en-IN" b="1" dirty="0" err="1" smtClean="0">
                  <a:solidFill>
                    <a:schemeClr val="bg1"/>
                  </a:solidFill>
                  <a:latin typeface="DVOT-YogeshMR" pitchFamily="2" charset="0"/>
                  <a:cs typeface="DVOT-YogeshMR" pitchFamily="2" charset="0"/>
                </a:rPr>
                <a:t>जि.जालना</a:t>
              </a:r>
              <a:r>
                <a:rPr lang="en-IN" b="1" dirty="0" smtClean="0">
                  <a:solidFill>
                    <a:schemeClr val="bg1"/>
                  </a:solidFill>
                  <a:latin typeface="DVOT-YogeshMR" pitchFamily="2" charset="0"/>
                  <a:cs typeface="DVOT-YogeshMR" pitchFamily="2" charset="0"/>
                </a:rPr>
                <a:t> </a:t>
              </a:r>
              <a:endParaRPr lang="en-IN" b="1" dirty="0" smtClean="0">
                <a:solidFill>
                  <a:schemeClr val="bg1"/>
                </a:solidFill>
              </a:endParaRP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1066800" y="471057"/>
            <a:ext cx="7384474" cy="769433"/>
          </a:xfrm>
          <a:prstGeom prst="rect">
            <a:avLst/>
          </a:prstGeom>
          <a:noFill/>
          <a:ln>
            <a:noFill/>
          </a:ln>
        </p:spPr>
        <p:txBody>
          <a:bodyPr wrap="square" lIns="91431" tIns="45716" rIns="91431" bIns="45716" rtlCol="0">
            <a:spAutoFit/>
          </a:bodyPr>
          <a:lstStyle/>
          <a:p>
            <a:pPr algn="r"/>
            <a:r>
              <a:rPr lang="en-IN" sz="4400" b="1" dirty="0" err="1" smtClean="0">
                <a:solidFill>
                  <a:srgbClr val="002060"/>
                </a:solidFill>
                <a:latin typeface="DVOT-YogeshMR" pitchFamily="2" charset="0"/>
                <a:cs typeface="DVOT-YogeshMR" pitchFamily="2" charset="0"/>
              </a:rPr>
              <a:t>कार्यालयीन</a:t>
            </a:r>
            <a:r>
              <a:rPr lang="en-IN" sz="4400" b="1" dirty="0" smtClean="0">
                <a:solidFill>
                  <a:srgbClr val="002060"/>
                </a:solidFill>
                <a:latin typeface="DVOT-YogeshMR" pitchFamily="2" charset="0"/>
                <a:cs typeface="DVOT-YogeshMR" pitchFamily="2" charset="0"/>
              </a:rPr>
              <a:t> </a:t>
            </a:r>
            <a:r>
              <a:rPr lang="en-IN" sz="4400" b="1" dirty="0" err="1" smtClean="0">
                <a:solidFill>
                  <a:srgbClr val="002060"/>
                </a:solidFill>
                <a:latin typeface="DVOT-YogeshMR" pitchFamily="2" charset="0"/>
                <a:cs typeface="DVOT-YogeshMR" pitchFamily="2" charset="0"/>
              </a:rPr>
              <a:t>सोई</a:t>
            </a:r>
            <a:r>
              <a:rPr lang="en-IN" sz="4400" b="1" dirty="0" smtClean="0">
                <a:solidFill>
                  <a:srgbClr val="002060"/>
                </a:solidFill>
                <a:latin typeface="DVOT-YogeshMR" pitchFamily="2" charset="0"/>
                <a:cs typeface="DVOT-YogeshMR" pitchFamily="2" charset="0"/>
              </a:rPr>
              <a:t> </a:t>
            </a:r>
            <a:r>
              <a:rPr lang="en-IN" sz="4400" b="1" dirty="0" err="1" smtClean="0">
                <a:solidFill>
                  <a:srgbClr val="002060"/>
                </a:solidFill>
                <a:latin typeface="DVOT-YogeshMR" pitchFamily="2" charset="0"/>
                <a:cs typeface="DVOT-YogeshMR" pitchFamily="2" charset="0"/>
              </a:rPr>
              <a:t>सुविधा</a:t>
            </a:r>
            <a:endParaRPr lang="en-IN" sz="4400" b="1" dirty="0">
              <a:solidFill>
                <a:srgbClr val="002060"/>
              </a:solidFill>
              <a:latin typeface="DVOT-YogeshMR" pitchFamily="2" charset="0"/>
              <a:cs typeface="DVOT-YogeshMR" pitchFamily="2" charset="0"/>
            </a:endParaRPr>
          </a:p>
        </p:txBody>
      </p:sp>
      <p:sp>
        <p:nvSpPr>
          <p:cNvPr id="41" name="object 19"/>
          <p:cNvSpPr txBox="1"/>
          <p:nvPr/>
        </p:nvSpPr>
        <p:spPr>
          <a:xfrm>
            <a:off x="7387241" y="1552701"/>
            <a:ext cx="6079381" cy="77895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5400">
            <a:noFill/>
          </a:ln>
        </p:spPr>
        <p:txBody>
          <a:bodyPr vert="horz" wrap="square" lIns="0" tIns="39905" rIns="0" bIns="0" rtlCol="0">
            <a:spAutoFit/>
          </a:bodyPr>
          <a:lstStyle/>
          <a:p>
            <a:pPr marL="331042" algn="ctr">
              <a:spcBef>
                <a:spcPts val="314"/>
              </a:spcBef>
            </a:pPr>
            <a:r>
              <a:rPr lang="en-IN" sz="2400" b="1" dirty="0" err="1" smtClean="0">
                <a:solidFill>
                  <a:srgbClr val="002060"/>
                </a:solidFill>
                <a:latin typeface="DVOT-Yogesh" pitchFamily="2" charset="0"/>
                <a:cs typeface="DVOT-Yogesh" pitchFamily="2" charset="0"/>
              </a:rPr>
              <a:t>कर्मचारी</a:t>
            </a:r>
            <a:r>
              <a:rPr lang="en-IN" sz="2400" b="1" dirty="0" smtClean="0">
                <a:solidFill>
                  <a:srgbClr val="002060"/>
                </a:solidFill>
                <a:latin typeface="DVOT-Yogesh" pitchFamily="2" charset="0"/>
                <a:cs typeface="DVOT-Yogesh" pitchFamily="2" charset="0"/>
              </a:rPr>
              <a:t> व </a:t>
            </a:r>
            <a:r>
              <a:rPr lang="en-IN" sz="2400" b="1" dirty="0" err="1" smtClean="0">
                <a:solidFill>
                  <a:srgbClr val="002060"/>
                </a:solidFill>
                <a:latin typeface="DVOT-Yogesh" pitchFamily="2" charset="0"/>
                <a:cs typeface="DVOT-Yogesh" pitchFamily="2" charset="0"/>
              </a:rPr>
              <a:t>अभ्यागतांसाठी</a:t>
            </a:r>
            <a:r>
              <a:rPr lang="en-IN" sz="2400" b="1" dirty="0" smtClean="0">
                <a:solidFill>
                  <a:srgbClr val="002060"/>
                </a:solidFill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2400" b="1" dirty="0" err="1" smtClean="0">
                <a:solidFill>
                  <a:srgbClr val="002060"/>
                </a:solidFill>
                <a:latin typeface="DVOT-Yogesh" pitchFamily="2" charset="0"/>
                <a:cs typeface="DVOT-Yogesh" pitchFamily="2" charset="0"/>
              </a:rPr>
              <a:t>स्वच्छता</a:t>
            </a:r>
            <a:r>
              <a:rPr lang="en-IN" sz="2400" b="1" dirty="0" smtClean="0">
                <a:solidFill>
                  <a:srgbClr val="002060"/>
                </a:solidFill>
                <a:latin typeface="DVOT-Yogesh" pitchFamily="2" charset="0"/>
                <a:cs typeface="DVOT-Yogesh" pitchFamily="2" charset="0"/>
              </a:rPr>
              <a:t> व </a:t>
            </a:r>
            <a:r>
              <a:rPr lang="en-IN" sz="2400" b="1" dirty="0" err="1" smtClean="0">
                <a:solidFill>
                  <a:srgbClr val="002060"/>
                </a:solidFill>
                <a:latin typeface="DVOT-Yogesh" pitchFamily="2" charset="0"/>
                <a:cs typeface="DVOT-Yogesh" pitchFamily="2" charset="0"/>
              </a:rPr>
              <a:t>प्रसाधन</a:t>
            </a:r>
            <a:r>
              <a:rPr lang="en-IN" sz="2400" b="1" dirty="0" smtClean="0">
                <a:solidFill>
                  <a:srgbClr val="002060"/>
                </a:solidFill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2400" b="1" dirty="0" err="1" smtClean="0">
                <a:solidFill>
                  <a:srgbClr val="002060"/>
                </a:solidFill>
                <a:latin typeface="DVOT-Yogesh" pitchFamily="2" charset="0"/>
                <a:cs typeface="DVOT-Yogesh" pitchFamily="2" charset="0"/>
              </a:rPr>
              <a:t>गृहाची</a:t>
            </a:r>
            <a:r>
              <a:rPr lang="en-IN" sz="2400" b="1" dirty="0" smtClean="0">
                <a:solidFill>
                  <a:srgbClr val="002060"/>
                </a:solidFill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2400" b="1" dirty="0" err="1" smtClean="0">
                <a:solidFill>
                  <a:srgbClr val="002060"/>
                </a:solidFill>
                <a:latin typeface="DVOT-Yogesh" pitchFamily="2" charset="0"/>
                <a:cs typeface="DVOT-Yogesh" pitchFamily="2" charset="0"/>
              </a:rPr>
              <a:t>व्यवस्था</a:t>
            </a:r>
            <a:endParaRPr sz="2400" b="1" dirty="0">
              <a:solidFill>
                <a:srgbClr val="002060"/>
              </a:solidFill>
              <a:latin typeface="DVOT-Yogesh" pitchFamily="2" charset="0"/>
              <a:cs typeface="DVOT-Yogesh" pitchFamily="2" charset="0"/>
            </a:endParaRPr>
          </a:p>
        </p:txBody>
      </p:sp>
      <p:pic>
        <p:nvPicPr>
          <p:cNvPr id="42" name="Picture 41" descr="IMG-20250428-WA0181.jpg"/>
          <p:cNvPicPr>
            <a:picLocks noChangeAspect="1"/>
          </p:cNvPicPr>
          <p:nvPr/>
        </p:nvPicPr>
        <p:blipFill>
          <a:blip r:embed="rId4"/>
          <a:srcRect l="9759" r="37841"/>
          <a:stretch>
            <a:fillRect/>
          </a:stretch>
        </p:blipFill>
        <p:spPr>
          <a:xfrm>
            <a:off x="7398339" y="2466110"/>
            <a:ext cx="6054755" cy="5190692"/>
          </a:xfrm>
          <a:prstGeom prst="rect">
            <a:avLst/>
          </a:prstGeom>
          <a:ln w="19050">
            <a:solidFill>
              <a:srgbClr val="002060"/>
            </a:solidFill>
          </a:ln>
        </p:spPr>
      </p:pic>
      <p:sp>
        <p:nvSpPr>
          <p:cNvPr id="12" name="5-Point Star 11"/>
          <p:cNvSpPr/>
          <p:nvPr/>
        </p:nvSpPr>
        <p:spPr>
          <a:xfrm>
            <a:off x="2228849" y="495301"/>
            <a:ext cx="628650" cy="43815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IN"/>
          </a:p>
        </p:txBody>
      </p:sp>
      <p:sp>
        <p:nvSpPr>
          <p:cNvPr id="13" name="TextBox 12"/>
          <p:cNvSpPr txBox="1"/>
          <p:nvPr/>
        </p:nvSpPr>
        <p:spPr>
          <a:xfrm>
            <a:off x="2457450" y="2990850"/>
            <a:ext cx="3124200" cy="38471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lIns="91435" tIns="45718" rIns="91435" bIns="45718" rtlCol="0">
            <a:spAutoFit/>
          </a:bodyPr>
          <a:lstStyle/>
          <a:p>
            <a:r>
              <a:rPr lang="en-IN" b="1" dirty="0" smtClean="0"/>
              <a:t>             </a:t>
            </a:r>
            <a:r>
              <a:rPr lang="en-IN" b="1" dirty="0" err="1" smtClean="0"/>
              <a:t>पिण्याचे</a:t>
            </a:r>
            <a:r>
              <a:rPr lang="en-IN" b="1" dirty="0" smtClean="0"/>
              <a:t> </a:t>
            </a:r>
            <a:r>
              <a:rPr lang="en-IN" b="1" dirty="0" err="1" smtClean="0"/>
              <a:t>पाणी</a:t>
            </a:r>
            <a:endParaRPr lang="en-IN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FA88E794-4EE1-B55A-9775-A04A21066D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7137782"/>
            <a:ext cx="14630400" cy="1216509"/>
            <a:chOff x="0" y="7137785"/>
            <a:chExt cx="14630400" cy="1216510"/>
          </a:xfrm>
        </p:grpSpPr>
        <p:sp>
          <p:nvSpPr>
            <p:cNvPr id="11" name="Rectangle 10"/>
            <p:cNvSpPr/>
            <p:nvPr/>
          </p:nvSpPr>
          <p:spPr>
            <a:xfrm>
              <a:off x="0" y="7762013"/>
              <a:ext cx="14630400" cy="38792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7DA93340-1EB1-4EFA-8065-14EF6725379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387699" y="7137785"/>
              <a:ext cx="1242701" cy="1216510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5957486" y="7855539"/>
              <a:ext cx="8395854" cy="3847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IN" b="1" dirty="0" smtClean="0">
                  <a:solidFill>
                    <a:schemeClr val="bg1"/>
                  </a:solidFill>
                  <a:latin typeface="DVOT-YogeshMR" pitchFamily="2" charset="0"/>
                  <a:cs typeface="DVOT-YogeshMR" pitchFamily="2" charset="0"/>
                </a:rPr>
                <a:t> (</a:t>
              </a:r>
              <a:r>
                <a:rPr lang="en-IN" b="1" dirty="0" err="1" smtClean="0">
                  <a:solidFill>
                    <a:schemeClr val="bg1"/>
                  </a:solidFill>
                  <a:latin typeface="DVOT-YogeshMR" pitchFamily="2" charset="0"/>
                  <a:cs typeface="DVOT-YogeshMR" pitchFamily="2" charset="0"/>
                </a:rPr>
                <a:t>नोंदणी</a:t>
              </a:r>
              <a:r>
                <a:rPr lang="en-IN" b="1" dirty="0" smtClean="0">
                  <a:solidFill>
                    <a:schemeClr val="bg1"/>
                  </a:solidFill>
                  <a:latin typeface="DVOT-YogeshMR" pitchFamily="2" charset="0"/>
                  <a:cs typeface="DVOT-YogeshMR" pitchFamily="2" charset="0"/>
                </a:rPr>
                <a:t> व </a:t>
              </a:r>
              <a:r>
                <a:rPr lang="en-IN" b="1" dirty="0" err="1" smtClean="0">
                  <a:solidFill>
                    <a:schemeClr val="bg1"/>
                  </a:solidFill>
                  <a:latin typeface="DVOT-YogeshMR" pitchFamily="2" charset="0"/>
                  <a:cs typeface="DVOT-YogeshMR" pitchFamily="2" charset="0"/>
                </a:rPr>
                <a:t>मुद्रांक</a:t>
              </a:r>
              <a:r>
                <a:rPr lang="en-IN" b="1" dirty="0" smtClean="0">
                  <a:solidFill>
                    <a:schemeClr val="bg1"/>
                  </a:solidFill>
                  <a:latin typeface="DVOT-YogeshMR" pitchFamily="2" charset="0"/>
                  <a:cs typeface="DVOT-YogeshMR" pitchFamily="2" charset="0"/>
                </a:rPr>
                <a:t> </a:t>
              </a:r>
              <a:r>
                <a:rPr lang="en-IN" b="1" dirty="0" err="1" smtClean="0">
                  <a:solidFill>
                    <a:schemeClr val="bg1"/>
                  </a:solidFill>
                  <a:latin typeface="DVOT-YogeshMR" pitchFamily="2" charset="0"/>
                  <a:cs typeface="DVOT-YogeshMR" pitchFamily="2" charset="0"/>
                </a:rPr>
                <a:t>विभाग</a:t>
              </a:r>
              <a:r>
                <a:rPr lang="en-IN" b="1" dirty="0" smtClean="0">
                  <a:solidFill>
                    <a:schemeClr val="bg1"/>
                  </a:solidFill>
                  <a:latin typeface="DVOT-YogeshMR" pitchFamily="2" charset="0"/>
                  <a:cs typeface="DVOT-YogeshMR" pitchFamily="2" charset="0"/>
                </a:rPr>
                <a:t>) </a:t>
              </a:r>
              <a:r>
                <a:rPr lang="en-IN" b="1" dirty="0" err="1" smtClean="0">
                  <a:solidFill>
                    <a:schemeClr val="bg1"/>
                  </a:solidFill>
                  <a:latin typeface="DVOT-YogeshMR" pitchFamily="2" charset="0"/>
                  <a:cs typeface="DVOT-YogeshMR" pitchFamily="2" charset="0"/>
                </a:rPr>
                <a:t>दुय्यम</a:t>
              </a:r>
              <a:r>
                <a:rPr lang="en-IN" b="1" dirty="0" smtClean="0">
                  <a:solidFill>
                    <a:schemeClr val="bg1"/>
                  </a:solidFill>
                  <a:latin typeface="DVOT-YogeshMR" pitchFamily="2" charset="0"/>
                  <a:cs typeface="DVOT-YogeshMR" pitchFamily="2" charset="0"/>
                </a:rPr>
                <a:t> </a:t>
              </a:r>
              <a:r>
                <a:rPr lang="en-IN" b="1" dirty="0" err="1" smtClean="0">
                  <a:solidFill>
                    <a:schemeClr val="bg1"/>
                  </a:solidFill>
                  <a:latin typeface="DVOT-YogeshMR" pitchFamily="2" charset="0"/>
                  <a:cs typeface="DVOT-YogeshMR" pitchFamily="2" charset="0"/>
                </a:rPr>
                <a:t>निबंधक</a:t>
              </a:r>
              <a:r>
                <a:rPr lang="en-IN" b="1" dirty="0" smtClean="0">
                  <a:solidFill>
                    <a:schemeClr val="bg1"/>
                  </a:solidFill>
                  <a:latin typeface="DVOT-YogeshMR" pitchFamily="2" charset="0"/>
                  <a:cs typeface="DVOT-YogeshMR" pitchFamily="2" charset="0"/>
                </a:rPr>
                <a:t> श्रेणी-1 </a:t>
              </a:r>
              <a:r>
                <a:rPr lang="en-IN" b="1" dirty="0" err="1" smtClean="0">
                  <a:solidFill>
                    <a:schemeClr val="bg1"/>
                  </a:solidFill>
                  <a:latin typeface="DVOT-YogeshMR" pitchFamily="2" charset="0"/>
                  <a:cs typeface="DVOT-YogeshMR" pitchFamily="2" charset="0"/>
                </a:rPr>
                <a:t>परतुर</a:t>
              </a:r>
              <a:r>
                <a:rPr lang="en-IN" b="1" dirty="0" smtClean="0">
                  <a:solidFill>
                    <a:schemeClr val="bg1"/>
                  </a:solidFill>
                  <a:latin typeface="DVOT-YogeshMR" pitchFamily="2" charset="0"/>
                  <a:cs typeface="DVOT-YogeshMR" pitchFamily="2" charset="0"/>
                </a:rPr>
                <a:t>, </a:t>
              </a:r>
              <a:r>
                <a:rPr lang="en-IN" b="1" dirty="0" err="1" smtClean="0">
                  <a:solidFill>
                    <a:schemeClr val="bg1"/>
                  </a:solidFill>
                  <a:latin typeface="DVOT-YogeshMR" pitchFamily="2" charset="0"/>
                  <a:cs typeface="DVOT-YogeshMR" pitchFamily="2" charset="0"/>
                </a:rPr>
                <a:t>ता.परतुर</a:t>
              </a:r>
              <a:r>
                <a:rPr lang="en-IN" b="1" dirty="0" smtClean="0">
                  <a:solidFill>
                    <a:schemeClr val="bg1"/>
                  </a:solidFill>
                  <a:latin typeface="DVOT-YogeshMR" pitchFamily="2" charset="0"/>
                  <a:cs typeface="DVOT-YogeshMR" pitchFamily="2" charset="0"/>
                </a:rPr>
                <a:t>, </a:t>
              </a:r>
              <a:r>
                <a:rPr lang="en-IN" b="1" dirty="0" err="1" smtClean="0">
                  <a:solidFill>
                    <a:schemeClr val="bg1"/>
                  </a:solidFill>
                  <a:latin typeface="DVOT-YogeshMR" pitchFamily="2" charset="0"/>
                  <a:cs typeface="DVOT-YogeshMR" pitchFamily="2" charset="0"/>
                </a:rPr>
                <a:t>जि.जालना</a:t>
              </a:r>
              <a:r>
                <a:rPr lang="en-IN" b="1" dirty="0" smtClean="0">
                  <a:solidFill>
                    <a:schemeClr val="bg1"/>
                  </a:solidFill>
                  <a:latin typeface="DVOT-YogeshMR" pitchFamily="2" charset="0"/>
                  <a:cs typeface="DVOT-YogeshMR" pitchFamily="2" charset="0"/>
                </a:rPr>
                <a:t> </a:t>
              </a:r>
              <a:endParaRPr lang="en-IN" b="1" dirty="0" smtClean="0">
                <a:solidFill>
                  <a:schemeClr val="bg1"/>
                </a:solidFill>
              </a:endParaRPr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8C4F254F-89ED-499E-924A-186613E812E8}"/>
              </a:ext>
            </a:extLst>
          </p:cNvPr>
          <p:cNvSpPr/>
          <p:nvPr/>
        </p:nvSpPr>
        <p:spPr>
          <a:xfrm>
            <a:off x="484911" y="1523994"/>
            <a:ext cx="13217237" cy="678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en-IN" dirty="0">
              <a:solidFill>
                <a:srgbClr val="0070C0"/>
              </a:solidFill>
              <a:highlight>
                <a:srgbClr val="0000FF"/>
              </a:highlight>
              <a:latin typeface="DVOT-YogeshMR" pitchFamily="2" charset="0"/>
              <a:cs typeface="DVOT-YogeshMR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92731" y="1607123"/>
            <a:ext cx="12385963" cy="538601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r>
              <a:rPr lang="en-IN" sz="2900" b="1" dirty="0" err="1" smtClean="0"/>
              <a:t>कार्यालयामध्ये</a:t>
            </a:r>
            <a:r>
              <a:rPr lang="en-IN" sz="2900" b="1" dirty="0" smtClean="0"/>
              <a:t> </a:t>
            </a:r>
            <a:r>
              <a:rPr lang="en-IN" sz="2900" b="1" dirty="0" err="1" smtClean="0"/>
              <a:t>सुव्यवस्थित</a:t>
            </a:r>
            <a:r>
              <a:rPr lang="en-IN" sz="2900" b="1" dirty="0" smtClean="0"/>
              <a:t> </a:t>
            </a:r>
            <a:r>
              <a:rPr lang="en-IN" sz="2900" b="1" dirty="0" err="1" smtClean="0"/>
              <a:t>नाम</a:t>
            </a:r>
            <a:r>
              <a:rPr lang="en-IN" sz="2900" b="1" dirty="0" smtClean="0"/>
              <a:t> </a:t>
            </a:r>
            <a:r>
              <a:rPr lang="en-IN" sz="2900" b="1" dirty="0" err="1" smtClean="0"/>
              <a:t>फलक</a:t>
            </a:r>
            <a:r>
              <a:rPr lang="en-IN" sz="2900" b="1" dirty="0" smtClean="0"/>
              <a:t>, </a:t>
            </a:r>
            <a:r>
              <a:rPr lang="en-IN" sz="2900" b="1" dirty="0" err="1" smtClean="0"/>
              <a:t>दिशादर्शक</a:t>
            </a:r>
            <a:r>
              <a:rPr lang="en-IN" sz="2900" b="1" dirty="0" smtClean="0"/>
              <a:t> </a:t>
            </a:r>
            <a:r>
              <a:rPr lang="en-IN" sz="2900" b="1" dirty="0" err="1" smtClean="0"/>
              <a:t>फलक</a:t>
            </a:r>
            <a:r>
              <a:rPr lang="en-IN" sz="2900" b="1" dirty="0" smtClean="0"/>
              <a:t> व </a:t>
            </a:r>
            <a:r>
              <a:rPr lang="en-IN" sz="2900" b="1" dirty="0" err="1" smtClean="0"/>
              <a:t>कार्यालयाचे</a:t>
            </a:r>
            <a:r>
              <a:rPr lang="en-IN" sz="2900" b="1" dirty="0" smtClean="0"/>
              <a:t> </a:t>
            </a:r>
            <a:r>
              <a:rPr lang="en-IN" sz="2900" b="1" dirty="0" err="1" smtClean="0"/>
              <a:t>सौंदर्यीकरण</a:t>
            </a:r>
            <a:r>
              <a:rPr lang="en-IN" sz="2900" b="1" dirty="0" smtClean="0"/>
              <a:t>.</a:t>
            </a:r>
            <a:endParaRPr lang="en-IN" sz="29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2" y="5070766"/>
            <a:ext cx="6040582" cy="263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8427" y="2355276"/>
            <a:ext cx="5956390" cy="2618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34426" y="2388900"/>
            <a:ext cx="2709574" cy="5286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261765" y="2441866"/>
            <a:ext cx="3560618" cy="5306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805E0B9-57D6-4F26-88D1-622232A71AAF}"/>
              </a:ext>
            </a:extLst>
          </p:cNvPr>
          <p:cNvSpPr/>
          <p:nvPr/>
        </p:nvSpPr>
        <p:spPr>
          <a:xfrm>
            <a:off x="803563" y="277093"/>
            <a:ext cx="12690765" cy="1069369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en-IN" sz="4400" b="1" dirty="0" err="1" smtClean="0">
                <a:solidFill>
                  <a:srgbClr val="002060"/>
                </a:solidFill>
                <a:latin typeface="DVOT-YogeshMR" pitchFamily="2" charset="0"/>
                <a:cs typeface="DVOT-YogeshMR" pitchFamily="2" charset="0"/>
              </a:rPr>
              <a:t>कार्यालयीन</a:t>
            </a:r>
            <a:r>
              <a:rPr lang="en-IN" sz="4400" b="1" dirty="0" smtClean="0">
                <a:solidFill>
                  <a:srgbClr val="002060"/>
                </a:solidFill>
                <a:latin typeface="DVOT-YogeshMR" pitchFamily="2" charset="0"/>
                <a:cs typeface="DVOT-YogeshMR" pitchFamily="2" charset="0"/>
              </a:rPr>
              <a:t> </a:t>
            </a:r>
            <a:r>
              <a:rPr lang="en-IN" sz="4400" b="1" dirty="0" err="1" smtClean="0">
                <a:solidFill>
                  <a:srgbClr val="002060"/>
                </a:solidFill>
                <a:latin typeface="DVOT-YogeshMR" pitchFamily="2" charset="0"/>
                <a:cs typeface="DVOT-YogeshMR" pitchFamily="2" charset="0"/>
              </a:rPr>
              <a:t>सोई</a:t>
            </a:r>
            <a:r>
              <a:rPr lang="en-IN" sz="4400" b="1" dirty="0" smtClean="0">
                <a:solidFill>
                  <a:srgbClr val="002060"/>
                </a:solidFill>
                <a:latin typeface="DVOT-YogeshMR" pitchFamily="2" charset="0"/>
                <a:cs typeface="DVOT-YogeshMR" pitchFamily="2" charset="0"/>
              </a:rPr>
              <a:t> </a:t>
            </a:r>
            <a:r>
              <a:rPr lang="en-IN" sz="4400" b="1" dirty="0" err="1" smtClean="0">
                <a:solidFill>
                  <a:srgbClr val="002060"/>
                </a:solidFill>
                <a:latin typeface="DVOT-YogeshMR" pitchFamily="2" charset="0"/>
                <a:cs typeface="DVOT-YogeshMR" pitchFamily="2" charset="0"/>
              </a:rPr>
              <a:t>सुविधा</a:t>
            </a:r>
            <a:endParaRPr lang="en-IN" sz="4400" dirty="0">
              <a:highlight>
                <a:srgbClr val="0000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924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/>
          <p:nvPr/>
        </p:nvGrpSpPr>
        <p:grpSpPr>
          <a:xfrm>
            <a:off x="327660" y="274320"/>
            <a:ext cx="13693140" cy="1635889"/>
            <a:chOff x="204788" y="228600"/>
            <a:chExt cx="8558212" cy="1363241"/>
          </a:xfrm>
        </p:grpSpPr>
        <p:sp>
          <p:nvSpPr>
            <p:cNvPr id="10" name="Rectangle 9"/>
            <p:cNvSpPr/>
            <p:nvPr/>
          </p:nvSpPr>
          <p:spPr>
            <a:xfrm>
              <a:off x="228600" y="228600"/>
              <a:ext cx="8534400" cy="762000"/>
            </a:xfrm>
            <a:prstGeom prst="rect">
              <a:avLst/>
            </a:prstGeom>
            <a:gradFill flip="none" rotWithShape="1">
              <a:gsLst>
                <a:gs pos="0">
                  <a:srgbClr val="0070C0">
                    <a:tint val="66000"/>
                    <a:satMod val="160000"/>
                  </a:srgbClr>
                </a:gs>
                <a:gs pos="50000">
                  <a:srgbClr val="0070C0">
                    <a:tint val="44500"/>
                    <a:satMod val="160000"/>
                  </a:srgbClr>
                </a:gs>
                <a:gs pos="100000">
                  <a:srgbClr val="0070C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4800" y="381000"/>
              <a:ext cx="8382000" cy="66684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en-US" sz="4600" b="1" dirty="0" smtClean="0">
                  <a:ln w="12700">
                    <a:noFill/>
                    <a:prstDash val="solid"/>
                  </a:ln>
                  <a:solidFill>
                    <a:schemeClr val="tx2">
                      <a:lumMod val="7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DVOT-Yogesh" pitchFamily="2" charset="0"/>
                  <a:cs typeface="DVOT-Yogesh" pitchFamily="2" charset="0"/>
                </a:rPr>
                <a:t>9. </a:t>
              </a:r>
              <a:r>
                <a:rPr lang="en-US" sz="4600" b="1" dirty="0" err="1" smtClean="0">
                  <a:ln w="12700">
                    <a:noFill/>
                    <a:prstDash val="solid"/>
                  </a:ln>
                  <a:solidFill>
                    <a:schemeClr val="tx2">
                      <a:lumMod val="7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DVOT-Yogesh" pitchFamily="2" charset="0"/>
                  <a:cs typeface="DVOT-Yogesh" pitchFamily="2" charset="0"/>
                </a:rPr>
                <a:t>नाविन्यपुर्ण</a:t>
              </a:r>
              <a:r>
                <a:rPr lang="en-US" sz="4600" b="1" dirty="0" smtClean="0">
                  <a:ln w="12700">
                    <a:noFill/>
                    <a:prstDash val="solid"/>
                  </a:ln>
                  <a:solidFill>
                    <a:schemeClr val="tx2">
                      <a:lumMod val="7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DVOT-Yogesh" pitchFamily="2" charset="0"/>
                  <a:cs typeface="DVOT-Yogesh" pitchFamily="2" charset="0"/>
                </a:rPr>
                <a:t> </a:t>
              </a:r>
              <a:r>
                <a:rPr lang="en-US" sz="4600" b="1" dirty="0" err="1" smtClean="0">
                  <a:ln w="12700">
                    <a:noFill/>
                    <a:prstDash val="solid"/>
                  </a:ln>
                  <a:solidFill>
                    <a:schemeClr val="tx2">
                      <a:lumMod val="7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DVOT-Yogesh" pitchFamily="2" charset="0"/>
                  <a:cs typeface="DVOT-Yogesh" pitchFamily="2" charset="0"/>
                </a:rPr>
                <a:t>उपक्रम</a:t>
              </a:r>
              <a:r>
                <a:rPr lang="en-US" sz="4600" b="1" dirty="0" smtClean="0">
                  <a:ln w="12700">
                    <a:noFill/>
                    <a:prstDash val="solid"/>
                  </a:ln>
                  <a:solidFill>
                    <a:schemeClr val="tx2">
                      <a:lumMod val="7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DVOT-Yogesh" pitchFamily="2" charset="0"/>
                  <a:cs typeface="DVOT-Yogesh" pitchFamily="2" charset="0"/>
                </a:rPr>
                <a:t> 1</a:t>
              </a:r>
              <a:endParaRPr lang="en-US" sz="4600" b="1" dirty="0">
                <a:ln w="12700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DVOT-Yogesh" pitchFamily="2" charset="0"/>
                <a:cs typeface="DVOT-Yogesh" pitchFamily="2" charset="0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204788" y="1066800"/>
              <a:ext cx="8534400" cy="457200"/>
            </a:xfrm>
            <a:prstGeom prst="roundRect">
              <a:avLst>
                <a:gd name="adj" fmla="val 0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14313" y="1143000"/>
              <a:ext cx="8429625" cy="4488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900" b="1" dirty="0" err="1" smtClean="0">
                  <a:ln w="12700">
                    <a:noFill/>
                    <a:prstDash val="solid"/>
                  </a:ln>
                  <a:solidFill>
                    <a:schemeClr val="tx2">
                      <a:lumMod val="7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DVOT-Yogesh" pitchFamily="2" charset="0"/>
                  <a:cs typeface="DVOT-Yogesh" pitchFamily="2" charset="0"/>
                </a:rPr>
                <a:t>दुय्यम</a:t>
              </a:r>
              <a:r>
                <a:rPr lang="en-US" sz="2900" b="1" dirty="0" smtClean="0">
                  <a:ln w="12700">
                    <a:noFill/>
                    <a:prstDash val="solid"/>
                  </a:ln>
                  <a:solidFill>
                    <a:schemeClr val="tx2">
                      <a:lumMod val="7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DVOT-Yogesh" pitchFamily="2" charset="0"/>
                  <a:cs typeface="DVOT-Yogesh" pitchFamily="2" charset="0"/>
                </a:rPr>
                <a:t> </a:t>
              </a:r>
              <a:r>
                <a:rPr lang="en-US" sz="2900" b="1" dirty="0" err="1" smtClean="0">
                  <a:ln w="12700">
                    <a:noFill/>
                    <a:prstDash val="solid"/>
                  </a:ln>
                  <a:solidFill>
                    <a:schemeClr val="tx2">
                      <a:lumMod val="7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DVOT-Yogesh" pitchFamily="2" charset="0"/>
                  <a:cs typeface="DVOT-Yogesh" pitchFamily="2" charset="0"/>
                </a:rPr>
                <a:t>निबंधक</a:t>
              </a:r>
              <a:r>
                <a:rPr lang="en-US" sz="2900" b="1" dirty="0" smtClean="0">
                  <a:ln w="12700">
                    <a:noFill/>
                    <a:prstDash val="solid"/>
                  </a:ln>
                  <a:solidFill>
                    <a:schemeClr val="tx2">
                      <a:lumMod val="7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DVOT-Yogesh" pitchFamily="2" charset="0"/>
                  <a:cs typeface="DVOT-Yogesh" pitchFamily="2" charset="0"/>
                </a:rPr>
                <a:t> </a:t>
              </a:r>
              <a:r>
                <a:rPr lang="en-US" sz="2900" b="1" dirty="0" err="1" smtClean="0">
                  <a:ln w="12700">
                    <a:noFill/>
                    <a:prstDash val="solid"/>
                  </a:ln>
                  <a:solidFill>
                    <a:schemeClr val="tx2">
                      <a:lumMod val="7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DVOT-Yogesh" pitchFamily="2" charset="0"/>
                  <a:cs typeface="DVOT-Yogesh" pitchFamily="2" charset="0"/>
                </a:rPr>
                <a:t>श्रेणी</a:t>
              </a:r>
              <a:r>
                <a:rPr lang="en-US" sz="2900" b="1" dirty="0" smtClean="0">
                  <a:ln w="12700">
                    <a:noFill/>
                    <a:prstDash val="solid"/>
                  </a:ln>
                  <a:solidFill>
                    <a:schemeClr val="tx2">
                      <a:lumMod val="7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DVOT-Yogesh" pitchFamily="2" charset="0"/>
                  <a:cs typeface="DVOT-Yogesh" pitchFamily="2" charset="0"/>
                </a:rPr>
                <a:t> -1 </a:t>
              </a:r>
              <a:r>
                <a:rPr lang="en-US" sz="2900" b="1" dirty="0" err="1" smtClean="0">
                  <a:ln w="12700">
                    <a:noFill/>
                    <a:prstDash val="solid"/>
                  </a:ln>
                  <a:solidFill>
                    <a:schemeClr val="tx2">
                      <a:lumMod val="7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DVOT-Yogesh" pitchFamily="2" charset="0"/>
                  <a:cs typeface="DVOT-Yogesh" pitchFamily="2" charset="0"/>
                </a:rPr>
                <a:t>परतुर</a:t>
              </a:r>
              <a:r>
                <a:rPr lang="en-US" sz="2900" b="1" dirty="0" smtClean="0">
                  <a:ln w="12700">
                    <a:noFill/>
                    <a:prstDash val="solid"/>
                  </a:ln>
                  <a:solidFill>
                    <a:schemeClr val="tx2">
                      <a:lumMod val="7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DVOT-Yogesh" pitchFamily="2" charset="0"/>
                  <a:cs typeface="DVOT-Yogesh" pitchFamily="2" charset="0"/>
                </a:rPr>
                <a:t> </a:t>
              </a:r>
              <a:r>
                <a:rPr lang="en-US" sz="2900" b="1" dirty="0" err="1" smtClean="0">
                  <a:ln w="12700">
                    <a:noFill/>
                    <a:prstDash val="solid"/>
                  </a:ln>
                  <a:solidFill>
                    <a:schemeClr val="tx2">
                      <a:lumMod val="7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DVOT-Yogesh" pitchFamily="2" charset="0"/>
                  <a:cs typeface="DVOT-Yogesh" pitchFamily="2" charset="0"/>
                </a:rPr>
                <a:t>कार्यालयात</a:t>
              </a:r>
              <a:r>
                <a:rPr lang="en-US" sz="2900" b="1" dirty="0" smtClean="0">
                  <a:ln w="12700">
                    <a:noFill/>
                    <a:prstDash val="solid"/>
                  </a:ln>
                  <a:solidFill>
                    <a:schemeClr val="tx2">
                      <a:lumMod val="7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DVOT-Yogesh" pitchFamily="2" charset="0"/>
                  <a:cs typeface="DVOT-Yogesh" pitchFamily="2" charset="0"/>
                </a:rPr>
                <a:t> </a:t>
              </a:r>
              <a:r>
                <a:rPr lang="en-US" sz="2900" b="1" dirty="0" err="1" smtClean="0">
                  <a:ln w="12700">
                    <a:noFill/>
                    <a:prstDash val="solid"/>
                  </a:ln>
                  <a:solidFill>
                    <a:schemeClr val="tx2">
                      <a:lumMod val="7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DVOT-Yogesh" pitchFamily="2" charset="0"/>
                  <a:cs typeface="DVOT-Yogesh" pitchFamily="2" charset="0"/>
                </a:rPr>
                <a:t>मदत</a:t>
              </a:r>
              <a:r>
                <a:rPr lang="en-US" sz="2900" b="1" dirty="0" smtClean="0">
                  <a:ln w="12700">
                    <a:noFill/>
                    <a:prstDash val="solid"/>
                  </a:ln>
                  <a:solidFill>
                    <a:schemeClr val="tx2">
                      <a:lumMod val="7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DVOT-Yogesh" pitchFamily="2" charset="0"/>
                  <a:cs typeface="DVOT-Yogesh" pitchFamily="2" charset="0"/>
                </a:rPr>
                <a:t> </a:t>
              </a:r>
              <a:r>
                <a:rPr lang="en-US" sz="2900" b="1" dirty="0" err="1" smtClean="0">
                  <a:ln w="12700">
                    <a:noFill/>
                    <a:prstDash val="solid"/>
                  </a:ln>
                  <a:solidFill>
                    <a:schemeClr val="tx2">
                      <a:lumMod val="7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DVOT-Yogesh" pitchFamily="2" charset="0"/>
                  <a:cs typeface="DVOT-Yogesh" pitchFamily="2" charset="0"/>
                </a:rPr>
                <a:t>कक्ष</a:t>
              </a:r>
              <a:r>
                <a:rPr lang="en-US" sz="2900" b="1" dirty="0" smtClean="0">
                  <a:ln w="12700">
                    <a:noFill/>
                    <a:prstDash val="solid"/>
                  </a:ln>
                  <a:solidFill>
                    <a:schemeClr val="tx2">
                      <a:lumMod val="7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DVOT-Yogesh" pitchFamily="2" charset="0"/>
                  <a:cs typeface="DVOT-Yogesh" pitchFamily="2" charset="0"/>
                </a:rPr>
                <a:t> </a:t>
              </a:r>
              <a:r>
                <a:rPr lang="en-US" sz="2900" b="1" dirty="0" err="1" smtClean="0">
                  <a:ln w="12700">
                    <a:noFill/>
                    <a:prstDash val="solid"/>
                  </a:ln>
                  <a:solidFill>
                    <a:schemeClr val="tx2">
                      <a:lumMod val="7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DVOT-Yogesh" pitchFamily="2" charset="0"/>
                  <a:cs typeface="DVOT-Yogesh" pitchFamily="2" charset="0"/>
                </a:rPr>
                <a:t>स्थापन</a:t>
              </a:r>
              <a:r>
                <a:rPr lang="en-US" sz="2900" b="1" dirty="0" smtClean="0">
                  <a:ln w="12700">
                    <a:noFill/>
                    <a:prstDash val="solid"/>
                  </a:ln>
                  <a:solidFill>
                    <a:schemeClr val="tx2">
                      <a:lumMod val="7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DVOT-Yogesh" pitchFamily="2" charset="0"/>
                  <a:cs typeface="DVOT-Yogesh" pitchFamily="2" charset="0"/>
                </a:rPr>
                <a:t> </a:t>
              </a:r>
              <a:r>
                <a:rPr lang="en-US" sz="2900" b="1" dirty="0" err="1" smtClean="0">
                  <a:ln w="12700">
                    <a:noFill/>
                    <a:prstDash val="solid"/>
                  </a:ln>
                  <a:solidFill>
                    <a:schemeClr val="tx2">
                      <a:lumMod val="7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DVOT-Yogesh" pitchFamily="2" charset="0"/>
                  <a:cs typeface="DVOT-Yogesh" pitchFamily="2" charset="0"/>
                </a:rPr>
                <a:t>करण्यात</a:t>
              </a:r>
              <a:r>
                <a:rPr lang="en-US" sz="2900" b="1" dirty="0" smtClean="0">
                  <a:ln w="12700">
                    <a:noFill/>
                    <a:prstDash val="solid"/>
                  </a:ln>
                  <a:solidFill>
                    <a:schemeClr val="tx2">
                      <a:lumMod val="7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DVOT-Yogesh" pitchFamily="2" charset="0"/>
                  <a:cs typeface="DVOT-Yogesh" pitchFamily="2" charset="0"/>
                </a:rPr>
                <a:t> </a:t>
              </a:r>
              <a:r>
                <a:rPr lang="en-US" sz="2900" b="1" dirty="0" err="1" smtClean="0">
                  <a:ln w="12700">
                    <a:noFill/>
                    <a:prstDash val="solid"/>
                  </a:ln>
                  <a:solidFill>
                    <a:schemeClr val="tx2">
                      <a:lumMod val="7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DVOT-Yogesh" pitchFamily="2" charset="0"/>
                  <a:cs typeface="DVOT-Yogesh" pitchFamily="2" charset="0"/>
                </a:rPr>
                <a:t>आलेला</a:t>
              </a:r>
              <a:r>
                <a:rPr lang="en-US" sz="2900" b="1" dirty="0" smtClean="0">
                  <a:ln w="12700">
                    <a:noFill/>
                    <a:prstDash val="solid"/>
                  </a:ln>
                  <a:solidFill>
                    <a:schemeClr val="tx2">
                      <a:lumMod val="7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DVOT-Yogesh" pitchFamily="2" charset="0"/>
                  <a:cs typeface="DVOT-Yogesh" pitchFamily="2" charset="0"/>
                </a:rPr>
                <a:t> </a:t>
              </a:r>
              <a:r>
                <a:rPr lang="en-US" sz="2900" b="1" dirty="0" err="1" smtClean="0">
                  <a:ln w="12700">
                    <a:noFill/>
                    <a:prstDash val="solid"/>
                  </a:ln>
                  <a:solidFill>
                    <a:schemeClr val="tx2">
                      <a:lumMod val="7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DVOT-Yogesh" pitchFamily="2" charset="0"/>
                  <a:cs typeface="DVOT-Yogesh" pitchFamily="2" charset="0"/>
                </a:rPr>
                <a:t>आहे</a:t>
              </a:r>
              <a:r>
                <a:rPr lang="en-US" sz="2900" b="1" dirty="0" smtClean="0">
                  <a:ln w="12700">
                    <a:noFill/>
                    <a:prstDash val="solid"/>
                  </a:ln>
                  <a:solidFill>
                    <a:schemeClr val="tx2">
                      <a:lumMod val="7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DVOT-Yogesh" pitchFamily="2" charset="0"/>
                  <a:cs typeface="DVOT-Yogesh" pitchFamily="2" charset="0"/>
                </a:rPr>
                <a:t>.</a:t>
              </a:r>
              <a:endParaRPr lang="en-US" sz="2900" b="1" dirty="0">
                <a:ln w="12700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DVOT-Yogesh" pitchFamily="2" charset="0"/>
                <a:cs typeface="DVOT-Yogesh" pitchFamily="2" charset="0"/>
              </a:endParaRPr>
            </a:p>
          </p:txBody>
        </p:sp>
      </p:grpSp>
      <p:grpSp>
        <p:nvGrpSpPr>
          <p:cNvPr id="3" name="Group 13"/>
          <p:cNvGrpSpPr/>
          <p:nvPr/>
        </p:nvGrpSpPr>
        <p:grpSpPr>
          <a:xfrm>
            <a:off x="-121920" y="6949439"/>
            <a:ext cx="14752320" cy="1530847"/>
            <a:chOff x="-76200" y="5791200"/>
            <a:chExt cx="9220200" cy="1275706"/>
          </a:xfrm>
        </p:grpSpPr>
        <p:sp>
          <p:nvSpPr>
            <p:cNvPr id="17" name="Rounded Rectangle 16"/>
            <p:cNvSpPr/>
            <p:nvPr/>
          </p:nvSpPr>
          <p:spPr>
            <a:xfrm>
              <a:off x="0" y="6400800"/>
              <a:ext cx="9144000" cy="457200"/>
            </a:xfrm>
            <a:prstGeom prst="roundRect">
              <a:avLst>
                <a:gd name="adj" fmla="val 1083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pic>
          <p:nvPicPr>
            <p:cNvPr id="18" name="Picture 17">
              <a:extLst>
                <a:ext uri="{FF2B5EF4-FFF2-40B4-BE49-F238E27FC236}">
                  <a16:creationId xmlns="" xmlns:a16="http://schemas.microsoft.com/office/drawing/2014/main" id="{29FCAA20-6340-6C01-7312-A07210CC900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76200" y="5791200"/>
              <a:ext cx="1215982" cy="114300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1066800" y="6477001"/>
              <a:ext cx="7086600" cy="5899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IN" sz="2000" b="1" dirty="0" smtClean="0">
                  <a:solidFill>
                    <a:schemeClr val="bg1"/>
                  </a:solidFill>
                  <a:latin typeface="DVOT-YogeshMR" pitchFamily="2" charset="0"/>
                  <a:cs typeface="DVOT-YogeshMR" pitchFamily="2" charset="0"/>
                </a:rPr>
                <a:t>(</a:t>
              </a:r>
              <a:r>
                <a:rPr lang="en-IN" sz="2000" b="1" dirty="0" err="1" smtClean="0">
                  <a:solidFill>
                    <a:schemeClr val="bg1"/>
                  </a:solidFill>
                  <a:latin typeface="DVOT-YogeshMR" pitchFamily="2" charset="0"/>
                  <a:cs typeface="DVOT-YogeshMR" pitchFamily="2" charset="0"/>
                </a:rPr>
                <a:t>नोंदणी</a:t>
              </a:r>
              <a:r>
                <a:rPr lang="en-IN" sz="2000" b="1" dirty="0" smtClean="0">
                  <a:solidFill>
                    <a:schemeClr val="bg1"/>
                  </a:solidFill>
                  <a:latin typeface="DVOT-YogeshMR" pitchFamily="2" charset="0"/>
                  <a:cs typeface="DVOT-YogeshMR" pitchFamily="2" charset="0"/>
                </a:rPr>
                <a:t> व </a:t>
              </a:r>
              <a:r>
                <a:rPr lang="en-IN" sz="2000" b="1" dirty="0" err="1" smtClean="0">
                  <a:solidFill>
                    <a:schemeClr val="bg1"/>
                  </a:solidFill>
                  <a:latin typeface="DVOT-YogeshMR" pitchFamily="2" charset="0"/>
                  <a:cs typeface="DVOT-YogeshMR" pitchFamily="2" charset="0"/>
                </a:rPr>
                <a:t>मुद्रांक</a:t>
              </a:r>
              <a:r>
                <a:rPr lang="en-IN" sz="2000" b="1" dirty="0" smtClean="0">
                  <a:solidFill>
                    <a:schemeClr val="bg1"/>
                  </a:solidFill>
                  <a:latin typeface="DVOT-YogeshMR" pitchFamily="2" charset="0"/>
                  <a:cs typeface="DVOT-YogeshMR" pitchFamily="2" charset="0"/>
                </a:rPr>
                <a:t> </a:t>
              </a:r>
              <a:r>
                <a:rPr lang="en-IN" sz="2000" b="1" dirty="0" err="1" smtClean="0">
                  <a:solidFill>
                    <a:schemeClr val="bg1"/>
                  </a:solidFill>
                  <a:latin typeface="DVOT-YogeshMR" pitchFamily="2" charset="0"/>
                  <a:cs typeface="DVOT-YogeshMR" pitchFamily="2" charset="0"/>
                </a:rPr>
                <a:t>विभाग</a:t>
              </a:r>
              <a:r>
                <a:rPr lang="en-IN" sz="2000" b="1" dirty="0" smtClean="0">
                  <a:solidFill>
                    <a:schemeClr val="bg1"/>
                  </a:solidFill>
                  <a:latin typeface="DVOT-YogeshMR" pitchFamily="2" charset="0"/>
                  <a:cs typeface="DVOT-YogeshMR" pitchFamily="2" charset="0"/>
                </a:rPr>
                <a:t>) </a:t>
              </a:r>
              <a:r>
                <a:rPr lang="en-IN" sz="2000" b="1" dirty="0" err="1" smtClean="0">
                  <a:solidFill>
                    <a:schemeClr val="bg1"/>
                  </a:solidFill>
                  <a:latin typeface="DVOT-YogeshMR" pitchFamily="2" charset="0"/>
                  <a:cs typeface="DVOT-YogeshMR" pitchFamily="2" charset="0"/>
                </a:rPr>
                <a:t>दुय्यम</a:t>
              </a:r>
              <a:r>
                <a:rPr lang="en-IN" sz="2000" b="1" dirty="0" smtClean="0">
                  <a:solidFill>
                    <a:schemeClr val="bg1"/>
                  </a:solidFill>
                  <a:latin typeface="DVOT-YogeshMR" pitchFamily="2" charset="0"/>
                  <a:cs typeface="DVOT-YogeshMR" pitchFamily="2" charset="0"/>
                </a:rPr>
                <a:t> </a:t>
              </a:r>
              <a:r>
                <a:rPr lang="en-IN" sz="2000" b="1" dirty="0" err="1" smtClean="0">
                  <a:solidFill>
                    <a:schemeClr val="bg1"/>
                  </a:solidFill>
                  <a:latin typeface="DVOT-YogeshMR" pitchFamily="2" charset="0"/>
                  <a:cs typeface="DVOT-YogeshMR" pitchFamily="2" charset="0"/>
                </a:rPr>
                <a:t>निबंधक</a:t>
              </a:r>
              <a:r>
                <a:rPr lang="en-IN" sz="2000" b="1" dirty="0" smtClean="0">
                  <a:solidFill>
                    <a:schemeClr val="bg1"/>
                  </a:solidFill>
                  <a:latin typeface="DVOT-YogeshMR" pitchFamily="2" charset="0"/>
                  <a:cs typeface="DVOT-YogeshMR" pitchFamily="2" charset="0"/>
                </a:rPr>
                <a:t> श्रेणी-1 </a:t>
              </a:r>
              <a:r>
                <a:rPr lang="en-IN" sz="2000" b="1" dirty="0" err="1" smtClean="0">
                  <a:solidFill>
                    <a:schemeClr val="bg1"/>
                  </a:solidFill>
                  <a:latin typeface="DVOT-YogeshMR" pitchFamily="2" charset="0"/>
                  <a:cs typeface="DVOT-YogeshMR" pitchFamily="2" charset="0"/>
                </a:rPr>
                <a:t>परतुर</a:t>
              </a:r>
              <a:r>
                <a:rPr lang="en-IN" sz="2000" b="1" dirty="0" smtClean="0">
                  <a:solidFill>
                    <a:schemeClr val="bg1"/>
                  </a:solidFill>
                  <a:latin typeface="DVOT-YogeshMR" pitchFamily="2" charset="0"/>
                  <a:cs typeface="DVOT-YogeshMR" pitchFamily="2" charset="0"/>
                </a:rPr>
                <a:t>, </a:t>
              </a:r>
              <a:r>
                <a:rPr lang="en-IN" sz="2000" b="1" dirty="0" err="1" smtClean="0">
                  <a:solidFill>
                    <a:schemeClr val="bg1"/>
                  </a:solidFill>
                  <a:latin typeface="DVOT-YogeshMR" pitchFamily="2" charset="0"/>
                  <a:cs typeface="DVOT-YogeshMR" pitchFamily="2" charset="0"/>
                </a:rPr>
                <a:t>ता.परतुर</a:t>
              </a:r>
              <a:r>
                <a:rPr lang="en-IN" sz="2000" b="1" dirty="0" smtClean="0">
                  <a:solidFill>
                    <a:schemeClr val="bg1"/>
                  </a:solidFill>
                  <a:latin typeface="DVOT-YogeshMR" pitchFamily="2" charset="0"/>
                  <a:cs typeface="DVOT-YogeshMR" pitchFamily="2" charset="0"/>
                </a:rPr>
                <a:t>, </a:t>
              </a:r>
              <a:r>
                <a:rPr lang="en-IN" sz="2000" b="1" dirty="0" err="1" smtClean="0">
                  <a:solidFill>
                    <a:schemeClr val="bg1"/>
                  </a:solidFill>
                  <a:latin typeface="DVOT-YogeshMR" pitchFamily="2" charset="0"/>
                  <a:cs typeface="DVOT-YogeshMR" pitchFamily="2" charset="0"/>
                </a:rPr>
                <a:t>जि.जालना</a:t>
              </a:r>
              <a:r>
                <a:rPr lang="en-IN" sz="2000" b="1" dirty="0" smtClean="0">
                  <a:solidFill>
                    <a:schemeClr val="bg1"/>
                  </a:solidFill>
                  <a:latin typeface="DVOT-YogeshMR" pitchFamily="2" charset="0"/>
                  <a:cs typeface="DVOT-YogeshMR" pitchFamily="2" charset="0"/>
                </a:rPr>
                <a:t> </a:t>
              </a:r>
              <a:endParaRPr lang="en-IN" sz="2000" b="1" dirty="0" smtClean="0">
                <a:solidFill>
                  <a:schemeClr val="bg1"/>
                </a:solidFill>
              </a:endParaRPr>
            </a:p>
            <a:p>
              <a:r>
                <a:rPr lang="en-US" sz="2000" b="1" dirty="0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.</a:t>
              </a:r>
              <a:endParaRPr lang="en-IN" sz="20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92863" y="1842655"/>
            <a:ext cx="5619750" cy="558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1314450" y="3371850"/>
            <a:ext cx="3695700" cy="206210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N" sz="3200" b="1" dirty="0" err="1" smtClean="0">
                <a:latin typeface="DVOT-Yogesh" pitchFamily="2" charset="0"/>
                <a:cs typeface="DVOT-Yogesh" pitchFamily="2" charset="0"/>
              </a:rPr>
              <a:t>अपंगासाठी</a:t>
            </a:r>
            <a:r>
              <a:rPr lang="en-IN" sz="3200" b="1" dirty="0" smtClean="0">
                <a:latin typeface="DVOT-Yogesh" pitchFamily="2" charset="0"/>
                <a:cs typeface="DVOT-Yogesh" pitchFamily="2" charset="0"/>
              </a:rPr>
              <a:t>  </a:t>
            </a:r>
            <a:r>
              <a:rPr lang="en-IN" sz="3200" b="1" dirty="0" err="1" smtClean="0">
                <a:latin typeface="DVOT-Yogesh" pitchFamily="2" charset="0"/>
                <a:cs typeface="DVOT-Yogesh" pitchFamily="2" charset="0"/>
              </a:rPr>
              <a:t>व्हिलचेअर</a:t>
            </a:r>
            <a:r>
              <a:rPr lang="en-IN" sz="32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3200" b="1" dirty="0" err="1" smtClean="0">
                <a:latin typeface="DVOT-Yogesh" pitchFamily="2" charset="0"/>
                <a:cs typeface="DVOT-Yogesh" pitchFamily="2" charset="0"/>
              </a:rPr>
              <a:t>उपलब्ध</a:t>
            </a:r>
            <a:r>
              <a:rPr lang="en-IN" sz="32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3200" b="1" dirty="0" err="1" smtClean="0">
                <a:latin typeface="DVOT-Yogesh" pitchFamily="2" charset="0"/>
                <a:cs typeface="DVOT-Yogesh" pitchFamily="2" charset="0"/>
              </a:rPr>
              <a:t>करुन</a:t>
            </a:r>
            <a:r>
              <a:rPr lang="en-IN" sz="32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3200" b="1" dirty="0" err="1" smtClean="0">
                <a:latin typeface="DVOT-Yogesh" pitchFamily="2" charset="0"/>
                <a:cs typeface="DVOT-Yogesh" pitchFamily="2" charset="0"/>
              </a:rPr>
              <a:t>हवी</a:t>
            </a:r>
            <a:r>
              <a:rPr lang="en-IN" sz="32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3200" b="1" dirty="0" err="1" smtClean="0">
                <a:latin typeface="DVOT-Yogesh" pitchFamily="2" charset="0"/>
                <a:cs typeface="DVOT-Yogesh" pitchFamily="2" charset="0"/>
              </a:rPr>
              <a:t>ती</a:t>
            </a:r>
            <a:r>
              <a:rPr lang="en-IN" sz="32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3200" b="1" dirty="0" err="1" smtClean="0">
                <a:latin typeface="DVOT-Yogesh" pitchFamily="2" charset="0"/>
                <a:cs typeface="DVOT-Yogesh" pitchFamily="2" charset="0"/>
              </a:rPr>
              <a:t>मदत</a:t>
            </a:r>
            <a:r>
              <a:rPr lang="en-IN" sz="32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3200" b="1" dirty="0" err="1" smtClean="0">
                <a:latin typeface="DVOT-Yogesh" pitchFamily="2" charset="0"/>
                <a:cs typeface="DVOT-Yogesh" pitchFamily="2" charset="0"/>
              </a:rPr>
              <a:t>करण्यात</a:t>
            </a:r>
            <a:r>
              <a:rPr lang="en-IN" sz="3200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3200" b="1" dirty="0" err="1" smtClean="0">
                <a:latin typeface="DVOT-Yogesh" pitchFamily="2" charset="0"/>
                <a:cs typeface="DVOT-Yogesh" pitchFamily="2" charset="0"/>
              </a:rPr>
              <a:t>येईल</a:t>
            </a:r>
            <a:r>
              <a:rPr lang="en-IN" sz="3200" b="1" dirty="0" smtClean="0">
                <a:latin typeface="DVOT-Yogesh" pitchFamily="2" charset="0"/>
                <a:cs typeface="DVOT-Yogesh" pitchFamily="2" charset="0"/>
              </a:rPr>
              <a:t>.</a:t>
            </a:r>
            <a:endParaRPr lang="en-IN" sz="3200" b="1" dirty="0">
              <a:latin typeface="DVOT-Yogesh" pitchFamily="2" charset="0"/>
              <a:cs typeface="DVOT-Yogesh" pitchFamily="2" charset="0"/>
            </a:endParaRPr>
          </a:p>
        </p:txBody>
      </p:sp>
      <p:sp>
        <p:nvSpPr>
          <p:cNvPr id="15" name="Notched Right Arrow 14"/>
          <p:cNvSpPr/>
          <p:nvPr/>
        </p:nvSpPr>
        <p:spPr>
          <a:xfrm>
            <a:off x="5010150" y="4438650"/>
            <a:ext cx="1123950" cy="6096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/>
          <p:nvPr/>
        </p:nvGrpSpPr>
        <p:grpSpPr>
          <a:xfrm>
            <a:off x="327660" y="274320"/>
            <a:ext cx="13693140" cy="1635889"/>
            <a:chOff x="204788" y="228600"/>
            <a:chExt cx="8558212" cy="1363241"/>
          </a:xfrm>
        </p:grpSpPr>
        <p:sp>
          <p:nvSpPr>
            <p:cNvPr id="10" name="Rectangle 9"/>
            <p:cNvSpPr/>
            <p:nvPr/>
          </p:nvSpPr>
          <p:spPr>
            <a:xfrm>
              <a:off x="228600" y="228600"/>
              <a:ext cx="8534400" cy="762000"/>
            </a:xfrm>
            <a:prstGeom prst="rect">
              <a:avLst/>
            </a:prstGeom>
            <a:gradFill flip="none" rotWithShape="1">
              <a:gsLst>
                <a:gs pos="0">
                  <a:srgbClr val="0070C0">
                    <a:tint val="66000"/>
                    <a:satMod val="160000"/>
                  </a:srgbClr>
                </a:gs>
                <a:gs pos="50000">
                  <a:srgbClr val="0070C0">
                    <a:tint val="44500"/>
                    <a:satMod val="160000"/>
                  </a:srgbClr>
                </a:gs>
                <a:gs pos="100000">
                  <a:srgbClr val="0070C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4800" y="381000"/>
              <a:ext cx="8382000" cy="66684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en-US" sz="4600" b="1" dirty="0" smtClean="0">
                  <a:ln w="12700">
                    <a:noFill/>
                    <a:prstDash val="solid"/>
                  </a:ln>
                  <a:solidFill>
                    <a:schemeClr val="tx2">
                      <a:lumMod val="7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DVOT-Yogesh" pitchFamily="2" charset="0"/>
                  <a:cs typeface="DVOT-Yogesh" pitchFamily="2" charset="0"/>
                </a:rPr>
                <a:t>9. </a:t>
              </a:r>
              <a:r>
                <a:rPr lang="en-US" sz="4600" b="1" dirty="0" err="1" smtClean="0">
                  <a:ln w="12700">
                    <a:noFill/>
                    <a:prstDash val="solid"/>
                  </a:ln>
                  <a:solidFill>
                    <a:schemeClr val="tx2">
                      <a:lumMod val="7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DVOT-Yogesh" pitchFamily="2" charset="0"/>
                  <a:cs typeface="DVOT-Yogesh" pitchFamily="2" charset="0"/>
                </a:rPr>
                <a:t>नाविन्यपुर्ण</a:t>
              </a:r>
              <a:r>
                <a:rPr lang="en-US" sz="4600" b="1" dirty="0" smtClean="0">
                  <a:ln w="12700">
                    <a:noFill/>
                    <a:prstDash val="solid"/>
                  </a:ln>
                  <a:solidFill>
                    <a:schemeClr val="tx2">
                      <a:lumMod val="7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DVOT-Yogesh" pitchFamily="2" charset="0"/>
                  <a:cs typeface="DVOT-Yogesh" pitchFamily="2" charset="0"/>
                </a:rPr>
                <a:t> </a:t>
              </a:r>
              <a:r>
                <a:rPr lang="en-US" sz="4600" b="1" dirty="0" err="1" smtClean="0">
                  <a:ln w="12700">
                    <a:noFill/>
                    <a:prstDash val="solid"/>
                  </a:ln>
                  <a:solidFill>
                    <a:schemeClr val="tx2">
                      <a:lumMod val="7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DVOT-Yogesh" pitchFamily="2" charset="0"/>
                  <a:cs typeface="DVOT-Yogesh" pitchFamily="2" charset="0"/>
                </a:rPr>
                <a:t>उपक्रम</a:t>
              </a:r>
              <a:r>
                <a:rPr lang="en-US" sz="4600" b="1" dirty="0" smtClean="0">
                  <a:ln w="12700">
                    <a:noFill/>
                    <a:prstDash val="solid"/>
                  </a:ln>
                  <a:solidFill>
                    <a:schemeClr val="tx2">
                      <a:lumMod val="7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DVOT-Yogesh" pitchFamily="2" charset="0"/>
                  <a:cs typeface="DVOT-Yogesh" pitchFamily="2" charset="0"/>
                </a:rPr>
                <a:t> 1</a:t>
              </a:r>
              <a:endParaRPr lang="en-US" sz="4600" b="1" dirty="0">
                <a:ln w="12700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DVOT-Yogesh" pitchFamily="2" charset="0"/>
                <a:cs typeface="DVOT-Yogesh" pitchFamily="2" charset="0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204788" y="1066800"/>
              <a:ext cx="8534400" cy="457200"/>
            </a:xfrm>
            <a:prstGeom prst="roundRect">
              <a:avLst>
                <a:gd name="adj" fmla="val 0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14313" y="1143000"/>
              <a:ext cx="8429625" cy="4488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900" b="1" dirty="0" err="1" smtClean="0">
                  <a:ln w="12700">
                    <a:noFill/>
                    <a:prstDash val="solid"/>
                  </a:ln>
                  <a:solidFill>
                    <a:schemeClr val="tx2">
                      <a:lumMod val="7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DVOT-Yogesh" pitchFamily="2" charset="0"/>
                  <a:cs typeface="DVOT-Yogesh" pitchFamily="2" charset="0"/>
                </a:rPr>
                <a:t>दुय्यम</a:t>
              </a:r>
              <a:r>
                <a:rPr lang="en-US" sz="2900" b="1" dirty="0" smtClean="0">
                  <a:ln w="12700">
                    <a:noFill/>
                    <a:prstDash val="solid"/>
                  </a:ln>
                  <a:solidFill>
                    <a:schemeClr val="tx2">
                      <a:lumMod val="7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DVOT-Yogesh" pitchFamily="2" charset="0"/>
                  <a:cs typeface="DVOT-Yogesh" pitchFamily="2" charset="0"/>
                </a:rPr>
                <a:t> </a:t>
              </a:r>
              <a:r>
                <a:rPr lang="en-US" sz="2900" b="1" dirty="0" err="1" smtClean="0">
                  <a:ln w="12700">
                    <a:noFill/>
                    <a:prstDash val="solid"/>
                  </a:ln>
                  <a:solidFill>
                    <a:schemeClr val="tx2">
                      <a:lumMod val="7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DVOT-Yogesh" pitchFamily="2" charset="0"/>
                  <a:cs typeface="DVOT-Yogesh" pitchFamily="2" charset="0"/>
                </a:rPr>
                <a:t>निबंधक</a:t>
              </a:r>
              <a:r>
                <a:rPr lang="en-US" sz="2900" b="1" dirty="0" smtClean="0">
                  <a:ln w="12700">
                    <a:noFill/>
                    <a:prstDash val="solid"/>
                  </a:ln>
                  <a:solidFill>
                    <a:schemeClr val="tx2">
                      <a:lumMod val="7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DVOT-Yogesh" pitchFamily="2" charset="0"/>
                  <a:cs typeface="DVOT-Yogesh" pitchFamily="2" charset="0"/>
                </a:rPr>
                <a:t> </a:t>
              </a:r>
              <a:r>
                <a:rPr lang="en-US" sz="2900" b="1" dirty="0" err="1" smtClean="0">
                  <a:ln w="12700">
                    <a:noFill/>
                    <a:prstDash val="solid"/>
                  </a:ln>
                  <a:solidFill>
                    <a:schemeClr val="tx2">
                      <a:lumMod val="7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DVOT-Yogesh" pitchFamily="2" charset="0"/>
                  <a:cs typeface="DVOT-Yogesh" pitchFamily="2" charset="0"/>
                </a:rPr>
                <a:t>श्रेणी</a:t>
              </a:r>
              <a:r>
                <a:rPr lang="en-US" sz="2900" b="1" dirty="0" smtClean="0">
                  <a:ln w="12700">
                    <a:noFill/>
                    <a:prstDash val="solid"/>
                  </a:ln>
                  <a:solidFill>
                    <a:schemeClr val="tx2">
                      <a:lumMod val="7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DVOT-Yogesh" pitchFamily="2" charset="0"/>
                  <a:cs typeface="DVOT-Yogesh" pitchFamily="2" charset="0"/>
                </a:rPr>
                <a:t> -1 </a:t>
              </a:r>
              <a:r>
                <a:rPr lang="en-US" sz="2900" b="1" dirty="0" err="1" smtClean="0">
                  <a:ln w="12700">
                    <a:noFill/>
                    <a:prstDash val="solid"/>
                  </a:ln>
                  <a:solidFill>
                    <a:schemeClr val="tx2">
                      <a:lumMod val="7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DVOT-Yogesh" pitchFamily="2" charset="0"/>
                  <a:cs typeface="DVOT-Yogesh" pitchFamily="2" charset="0"/>
                </a:rPr>
                <a:t>परतुर</a:t>
              </a:r>
              <a:r>
                <a:rPr lang="en-US" sz="2900" b="1" dirty="0" smtClean="0">
                  <a:ln w="12700">
                    <a:noFill/>
                    <a:prstDash val="solid"/>
                  </a:ln>
                  <a:solidFill>
                    <a:schemeClr val="tx2">
                      <a:lumMod val="7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DVOT-Yogesh" pitchFamily="2" charset="0"/>
                  <a:cs typeface="DVOT-Yogesh" pitchFamily="2" charset="0"/>
                </a:rPr>
                <a:t> </a:t>
              </a:r>
              <a:r>
                <a:rPr lang="en-US" sz="2900" b="1" dirty="0" err="1" smtClean="0">
                  <a:ln w="12700">
                    <a:noFill/>
                    <a:prstDash val="solid"/>
                  </a:ln>
                  <a:solidFill>
                    <a:schemeClr val="tx2">
                      <a:lumMod val="7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DVOT-Yogesh" pitchFamily="2" charset="0"/>
                  <a:cs typeface="DVOT-Yogesh" pitchFamily="2" charset="0"/>
                </a:rPr>
                <a:t>कार्यालयात</a:t>
              </a:r>
              <a:r>
                <a:rPr lang="en-US" sz="2900" b="1" dirty="0" smtClean="0">
                  <a:ln w="12700">
                    <a:noFill/>
                    <a:prstDash val="solid"/>
                  </a:ln>
                  <a:solidFill>
                    <a:schemeClr val="tx2">
                      <a:lumMod val="7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DVOT-Yogesh" pitchFamily="2" charset="0"/>
                  <a:cs typeface="DVOT-Yogesh" pitchFamily="2" charset="0"/>
                </a:rPr>
                <a:t> </a:t>
              </a:r>
              <a:r>
                <a:rPr lang="en-US" sz="2900" b="1" dirty="0" err="1" smtClean="0">
                  <a:ln w="12700">
                    <a:noFill/>
                    <a:prstDash val="solid"/>
                  </a:ln>
                  <a:solidFill>
                    <a:schemeClr val="tx2">
                      <a:lumMod val="7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DVOT-Yogesh" pitchFamily="2" charset="0"/>
                  <a:cs typeface="DVOT-Yogesh" pitchFamily="2" charset="0"/>
                </a:rPr>
                <a:t>मदत</a:t>
              </a:r>
              <a:r>
                <a:rPr lang="en-US" sz="2900" b="1" dirty="0" smtClean="0">
                  <a:ln w="12700">
                    <a:noFill/>
                    <a:prstDash val="solid"/>
                  </a:ln>
                  <a:solidFill>
                    <a:schemeClr val="tx2">
                      <a:lumMod val="7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DVOT-Yogesh" pitchFamily="2" charset="0"/>
                  <a:cs typeface="DVOT-Yogesh" pitchFamily="2" charset="0"/>
                </a:rPr>
                <a:t> </a:t>
              </a:r>
              <a:r>
                <a:rPr lang="en-US" sz="2900" b="1" dirty="0" err="1" smtClean="0">
                  <a:ln w="12700">
                    <a:noFill/>
                    <a:prstDash val="solid"/>
                  </a:ln>
                  <a:solidFill>
                    <a:schemeClr val="tx2">
                      <a:lumMod val="7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DVOT-Yogesh" pitchFamily="2" charset="0"/>
                  <a:cs typeface="DVOT-Yogesh" pitchFamily="2" charset="0"/>
                </a:rPr>
                <a:t>कक्ष</a:t>
              </a:r>
              <a:r>
                <a:rPr lang="en-US" sz="2900" b="1" dirty="0" smtClean="0">
                  <a:ln w="12700">
                    <a:noFill/>
                    <a:prstDash val="solid"/>
                  </a:ln>
                  <a:solidFill>
                    <a:schemeClr val="tx2">
                      <a:lumMod val="7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DVOT-Yogesh" pitchFamily="2" charset="0"/>
                  <a:cs typeface="DVOT-Yogesh" pitchFamily="2" charset="0"/>
                </a:rPr>
                <a:t> </a:t>
              </a:r>
              <a:r>
                <a:rPr lang="en-US" sz="2900" b="1" dirty="0" err="1" smtClean="0">
                  <a:ln w="12700">
                    <a:noFill/>
                    <a:prstDash val="solid"/>
                  </a:ln>
                  <a:solidFill>
                    <a:schemeClr val="tx2">
                      <a:lumMod val="7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DVOT-Yogesh" pitchFamily="2" charset="0"/>
                  <a:cs typeface="DVOT-Yogesh" pitchFamily="2" charset="0"/>
                </a:rPr>
                <a:t>स्थापन</a:t>
              </a:r>
              <a:r>
                <a:rPr lang="en-US" sz="2900" b="1" dirty="0" smtClean="0">
                  <a:ln w="12700">
                    <a:noFill/>
                    <a:prstDash val="solid"/>
                  </a:ln>
                  <a:solidFill>
                    <a:schemeClr val="tx2">
                      <a:lumMod val="7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DVOT-Yogesh" pitchFamily="2" charset="0"/>
                  <a:cs typeface="DVOT-Yogesh" pitchFamily="2" charset="0"/>
                </a:rPr>
                <a:t> </a:t>
              </a:r>
              <a:r>
                <a:rPr lang="en-US" sz="2900" b="1" dirty="0" err="1" smtClean="0">
                  <a:ln w="12700">
                    <a:noFill/>
                    <a:prstDash val="solid"/>
                  </a:ln>
                  <a:solidFill>
                    <a:schemeClr val="tx2">
                      <a:lumMod val="7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DVOT-Yogesh" pitchFamily="2" charset="0"/>
                  <a:cs typeface="DVOT-Yogesh" pitchFamily="2" charset="0"/>
                </a:rPr>
                <a:t>करण्यात</a:t>
              </a:r>
              <a:r>
                <a:rPr lang="en-US" sz="2900" b="1" dirty="0" smtClean="0">
                  <a:ln w="12700">
                    <a:noFill/>
                    <a:prstDash val="solid"/>
                  </a:ln>
                  <a:solidFill>
                    <a:schemeClr val="tx2">
                      <a:lumMod val="7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DVOT-Yogesh" pitchFamily="2" charset="0"/>
                  <a:cs typeface="DVOT-Yogesh" pitchFamily="2" charset="0"/>
                </a:rPr>
                <a:t> </a:t>
              </a:r>
              <a:r>
                <a:rPr lang="en-US" sz="2900" b="1" dirty="0" err="1" smtClean="0">
                  <a:ln w="12700">
                    <a:noFill/>
                    <a:prstDash val="solid"/>
                  </a:ln>
                  <a:solidFill>
                    <a:schemeClr val="tx2">
                      <a:lumMod val="7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DVOT-Yogesh" pitchFamily="2" charset="0"/>
                  <a:cs typeface="DVOT-Yogesh" pitchFamily="2" charset="0"/>
                </a:rPr>
                <a:t>आलेला</a:t>
              </a:r>
              <a:r>
                <a:rPr lang="en-US" sz="2900" b="1" dirty="0" smtClean="0">
                  <a:ln w="12700">
                    <a:noFill/>
                    <a:prstDash val="solid"/>
                  </a:ln>
                  <a:solidFill>
                    <a:schemeClr val="tx2">
                      <a:lumMod val="7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DVOT-Yogesh" pitchFamily="2" charset="0"/>
                  <a:cs typeface="DVOT-Yogesh" pitchFamily="2" charset="0"/>
                </a:rPr>
                <a:t> </a:t>
              </a:r>
              <a:r>
                <a:rPr lang="en-US" sz="2900" b="1" dirty="0" err="1" smtClean="0">
                  <a:ln w="12700">
                    <a:noFill/>
                    <a:prstDash val="solid"/>
                  </a:ln>
                  <a:solidFill>
                    <a:schemeClr val="tx2">
                      <a:lumMod val="7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DVOT-Yogesh" pitchFamily="2" charset="0"/>
                  <a:cs typeface="DVOT-Yogesh" pitchFamily="2" charset="0"/>
                </a:rPr>
                <a:t>आहे</a:t>
              </a:r>
              <a:r>
                <a:rPr lang="en-US" sz="2900" b="1" dirty="0" smtClean="0">
                  <a:ln w="12700">
                    <a:noFill/>
                    <a:prstDash val="solid"/>
                  </a:ln>
                  <a:solidFill>
                    <a:schemeClr val="tx2">
                      <a:lumMod val="7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DVOT-Yogesh" pitchFamily="2" charset="0"/>
                  <a:cs typeface="DVOT-Yogesh" pitchFamily="2" charset="0"/>
                </a:rPr>
                <a:t>.</a:t>
              </a:r>
              <a:endParaRPr lang="en-US" sz="2900" b="1" dirty="0">
                <a:ln w="12700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DVOT-Yogesh" pitchFamily="2" charset="0"/>
                <a:cs typeface="DVOT-Yogesh" pitchFamily="2" charset="0"/>
              </a:endParaRPr>
            </a:p>
          </p:txBody>
        </p:sp>
      </p:grpSp>
      <p:grpSp>
        <p:nvGrpSpPr>
          <p:cNvPr id="3" name="Group 13"/>
          <p:cNvGrpSpPr/>
          <p:nvPr/>
        </p:nvGrpSpPr>
        <p:grpSpPr>
          <a:xfrm>
            <a:off x="-121920" y="6949440"/>
            <a:ext cx="14752320" cy="1371600"/>
            <a:chOff x="-76200" y="5791200"/>
            <a:chExt cx="9220200" cy="1143000"/>
          </a:xfrm>
        </p:grpSpPr>
        <p:sp>
          <p:nvSpPr>
            <p:cNvPr id="17" name="Rounded Rectangle 16"/>
            <p:cNvSpPr/>
            <p:nvPr/>
          </p:nvSpPr>
          <p:spPr>
            <a:xfrm>
              <a:off x="0" y="6400800"/>
              <a:ext cx="9144000" cy="457200"/>
            </a:xfrm>
            <a:prstGeom prst="roundRect">
              <a:avLst>
                <a:gd name="adj" fmla="val 1083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pic>
          <p:nvPicPr>
            <p:cNvPr id="18" name="Picture 17">
              <a:extLst>
                <a:ext uri="{FF2B5EF4-FFF2-40B4-BE49-F238E27FC236}">
                  <a16:creationId xmlns="" xmlns:a16="http://schemas.microsoft.com/office/drawing/2014/main" id="{29FCAA20-6340-6C01-7312-A07210CC900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76200" y="5791200"/>
              <a:ext cx="1215982" cy="114300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1066800" y="6477000"/>
              <a:ext cx="7086600" cy="3334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 err="1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नोंदणी</a:t>
              </a:r>
              <a:r>
                <a:rPr lang="en-US" sz="2000" b="1" dirty="0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 व </a:t>
              </a:r>
              <a:r>
                <a:rPr lang="en-US" sz="2000" b="1" dirty="0" err="1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मुद्रांक</a:t>
              </a:r>
              <a:r>
                <a:rPr lang="en-US" sz="2000" b="1" dirty="0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 </a:t>
              </a:r>
              <a:r>
                <a:rPr lang="en-US" sz="2000" b="1" dirty="0" err="1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विभाग</a:t>
              </a:r>
              <a:r>
                <a:rPr lang="en-US" sz="2000" b="1" dirty="0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, </a:t>
              </a:r>
              <a:r>
                <a:rPr lang="en-US" sz="2000" b="1" dirty="0" err="1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सह</a:t>
              </a:r>
              <a:r>
                <a:rPr lang="en-US" sz="2000" b="1" dirty="0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 </a:t>
              </a:r>
              <a:r>
                <a:rPr lang="en-US" sz="2000" b="1" dirty="0" err="1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जिल्हा</a:t>
              </a:r>
              <a:r>
                <a:rPr lang="en-US" sz="2000" b="1" dirty="0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 </a:t>
              </a:r>
              <a:r>
                <a:rPr lang="en-US" sz="2000" b="1" dirty="0" err="1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निबंधक</a:t>
              </a:r>
              <a:r>
                <a:rPr lang="en-US" sz="2000" b="1" dirty="0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 वर्ग-1 व </a:t>
              </a:r>
              <a:r>
                <a:rPr lang="en-US" sz="2000" b="1" dirty="0" err="1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मुद्रांक</a:t>
              </a:r>
              <a:r>
                <a:rPr lang="en-US" sz="2000" b="1" dirty="0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 </a:t>
              </a:r>
              <a:r>
                <a:rPr lang="en-US" sz="2000" b="1" dirty="0" err="1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जिल्हाधिकारी</a:t>
              </a:r>
              <a:r>
                <a:rPr lang="en-US" sz="2000" b="1" dirty="0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, </a:t>
              </a:r>
              <a:r>
                <a:rPr lang="en-US" sz="2000" b="1" dirty="0" err="1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जालना</a:t>
              </a:r>
              <a:r>
                <a:rPr lang="en-US" sz="2000" b="1" dirty="0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.</a:t>
              </a:r>
              <a:endParaRPr lang="en-IN" sz="20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2051" name="Picture 3" descr="C:\Users\abc\Downloads\WhatsApp Image 2025-04-30 at 5.20.28 PM (3)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3575" y="2410691"/>
            <a:ext cx="5619750" cy="4508269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1662545" y="2798618"/>
            <a:ext cx="3394364" cy="163121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IN" sz="2000" b="1" dirty="0" err="1" smtClean="0"/>
              <a:t>या</a:t>
            </a:r>
            <a:r>
              <a:rPr lang="en-IN" sz="2000" b="1" dirty="0" smtClean="0"/>
              <a:t> </a:t>
            </a:r>
            <a:r>
              <a:rPr lang="en-IN" sz="2000" b="1" dirty="0" err="1" smtClean="0"/>
              <a:t>कार्यालयात</a:t>
            </a:r>
            <a:r>
              <a:rPr lang="en-IN" sz="2000" b="1" dirty="0" smtClean="0"/>
              <a:t> </a:t>
            </a:r>
            <a:r>
              <a:rPr lang="en-IN" sz="2000" b="1" dirty="0" err="1" smtClean="0"/>
              <a:t>मदत</a:t>
            </a:r>
            <a:r>
              <a:rPr lang="en-IN" sz="2000" b="1" dirty="0" smtClean="0"/>
              <a:t> </a:t>
            </a:r>
            <a:r>
              <a:rPr lang="en-IN" sz="2000" b="1" dirty="0" err="1" smtClean="0"/>
              <a:t>कक्ष</a:t>
            </a:r>
            <a:r>
              <a:rPr lang="en-IN" sz="2000" b="1" dirty="0" smtClean="0"/>
              <a:t> </a:t>
            </a:r>
            <a:r>
              <a:rPr lang="en-IN" sz="2000" b="1" dirty="0" err="1" smtClean="0"/>
              <a:t>स्थापन</a:t>
            </a:r>
            <a:r>
              <a:rPr lang="en-IN" sz="2000" b="1" dirty="0" smtClean="0"/>
              <a:t> </a:t>
            </a:r>
            <a:r>
              <a:rPr lang="en-IN" sz="2000" b="1" dirty="0" err="1" smtClean="0"/>
              <a:t>करण्यात</a:t>
            </a:r>
            <a:r>
              <a:rPr lang="en-IN" sz="2000" b="1" dirty="0" smtClean="0"/>
              <a:t> </a:t>
            </a:r>
            <a:r>
              <a:rPr lang="en-IN" sz="2000" b="1" dirty="0" err="1" smtClean="0"/>
              <a:t>आलेला</a:t>
            </a:r>
            <a:r>
              <a:rPr lang="en-IN" sz="2000" b="1" dirty="0" smtClean="0"/>
              <a:t> </a:t>
            </a:r>
            <a:r>
              <a:rPr lang="en-IN" sz="2000" b="1" dirty="0" err="1" smtClean="0"/>
              <a:t>असुन</a:t>
            </a:r>
            <a:r>
              <a:rPr lang="en-IN" sz="2000" b="1" dirty="0" smtClean="0"/>
              <a:t> </a:t>
            </a:r>
            <a:r>
              <a:rPr lang="en-IN" sz="2000" b="1" dirty="0" err="1" smtClean="0"/>
              <a:t>पक्षकारांना</a:t>
            </a:r>
            <a:r>
              <a:rPr lang="en-IN" sz="2000" b="1" dirty="0" smtClean="0"/>
              <a:t> </a:t>
            </a:r>
            <a:r>
              <a:rPr lang="en-IN" sz="2000" b="1" dirty="0" err="1" smtClean="0"/>
              <a:t>विनामुल्य</a:t>
            </a:r>
            <a:r>
              <a:rPr lang="en-IN" sz="2000" b="1" dirty="0" smtClean="0"/>
              <a:t> </a:t>
            </a:r>
            <a:r>
              <a:rPr lang="en-IN" sz="2000" b="1" dirty="0" err="1" smtClean="0"/>
              <a:t>नकलेचा</a:t>
            </a:r>
            <a:r>
              <a:rPr lang="en-IN" sz="2000" b="1" dirty="0" smtClean="0"/>
              <a:t> </a:t>
            </a:r>
            <a:r>
              <a:rPr lang="en-IN" sz="2000" b="1" dirty="0" err="1" smtClean="0"/>
              <a:t>अर्ज</a:t>
            </a:r>
            <a:r>
              <a:rPr lang="en-IN" sz="2000" b="1" dirty="0" smtClean="0"/>
              <a:t>, </a:t>
            </a:r>
            <a:r>
              <a:rPr lang="en-IN" sz="2000" b="1" dirty="0" err="1" smtClean="0"/>
              <a:t>इ</a:t>
            </a:r>
            <a:r>
              <a:rPr lang="en-IN" sz="2000" b="1" dirty="0" err="1" smtClean="0"/>
              <a:t>.वाटप</a:t>
            </a:r>
            <a:r>
              <a:rPr lang="en-IN" sz="2000" b="1" dirty="0" smtClean="0"/>
              <a:t> </a:t>
            </a:r>
            <a:r>
              <a:rPr lang="en-IN" sz="2000" b="1" dirty="0" err="1" smtClean="0"/>
              <a:t>करुन</a:t>
            </a:r>
            <a:r>
              <a:rPr lang="en-IN" sz="2000" b="1" dirty="0" smtClean="0"/>
              <a:t> </a:t>
            </a:r>
            <a:r>
              <a:rPr lang="en-IN" sz="2000" b="1" dirty="0" err="1" smtClean="0"/>
              <a:t>मदत</a:t>
            </a:r>
            <a:r>
              <a:rPr lang="en-IN" sz="2000" b="1" dirty="0" smtClean="0"/>
              <a:t> </a:t>
            </a:r>
            <a:r>
              <a:rPr lang="en-IN" sz="2000" b="1" dirty="0" err="1" smtClean="0"/>
              <a:t>करण्यात</a:t>
            </a:r>
            <a:r>
              <a:rPr lang="en-IN" sz="2000" b="1" dirty="0" smtClean="0"/>
              <a:t> </a:t>
            </a:r>
            <a:r>
              <a:rPr lang="en-IN" sz="2000" b="1" dirty="0" err="1" smtClean="0">
                <a:latin typeface="DVOT-Yogesh" pitchFamily="2" charset="0"/>
                <a:cs typeface="DVOT-Yogesh" pitchFamily="2" charset="0"/>
              </a:rPr>
              <a:t>येत</a:t>
            </a:r>
            <a:r>
              <a:rPr lang="en-IN" sz="2000" b="1" dirty="0" smtClean="0"/>
              <a:t> </a:t>
            </a:r>
            <a:r>
              <a:rPr lang="en-IN" sz="2000" b="1" dirty="0" err="1" smtClean="0"/>
              <a:t>आहे</a:t>
            </a:r>
            <a:r>
              <a:rPr lang="en-IN" b="1" dirty="0" smtClean="0"/>
              <a:t>.</a:t>
            </a:r>
            <a:endParaRPr lang="en-IN" b="1" dirty="0"/>
          </a:p>
        </p:txBody>
      </p:sp>
      <p:sp>
        <p:nvSpPr>
          <p:cNvPr id="15" name="Notched Right Arrow 14"/>
          <p:cNvSpPr/>
          <p:nvPr/>
        </p:nvSpPr>
        <p:spPr>
          <a:xfrm>
            <a:off x="5162555" y="3344105"/>
            <a:ext cx="1123950" cy="6096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/>
        </p:spPr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78026055-0A5D-2A38-2750-708C057FFAB9}"/>
              </a:ext>
            </a:extLst>
          </p:cNvPr>
          <p:cNvSpPr/>
          <p:nvPr/>
        </p:nvSpPr>
        <p:spPr>
          <a:xfrm>
            <a:off x="4475015" y="0"/>
            <a:ext cx="5874326" cy="82296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3" rIns="91427" bIns="45713" rtlCol="0" anchor="ctr"/>
          <a:lstStyle/>
          <a:p>
            <a:pPr algn="ctr"/>
            <a:endParaRPr lang="en-IN"/>
          </a:p>
        </p:txBody>
      </p:sp>
      <p:sp>
        <p:nvSpPr>
          <p:cNvPr id="5" name="Text 2"/>
          <p:cNvSpPr/>
          <p:nvPr/>
        </p:nvSpPr>
        <p:spPr>
          <a:xfrm>
            <a:off x="4267204" y="3259176"/>
            <a:ext cx="6248398" cy="1465225"/>
          </a:xfrm>
          <a:prstGeom prst="rect">
            <a:avLst/>
          </a:prstGeom>
          <a:noFill/>
          <a:ln/>
        </p:spPr>
        <p:txBody>
          <a:bodyPr wrap="square" lIns="91427" tIns="45713" rIns="91427" bIns="45713" rtlCol="0" anchor="ctr"/>
          <a:lstStyle/>
          <a:p>
            <a:pPr algn="ctr"/>
            <a:r>
              <a:rPr lang="en-IN" sz="3100" b="1" dirty="0" err="1" smtClean="0">
                <a:solidFill>
                  <a:schemeClr val="bg1"/>
                </a:solidFill>
                <a:latin typeface="DVOT-Yogesh" pitchFamily="2" charset="0"/>
                <a:cs typeface="DVOT-Yogesh" pitchFamily="2" charset="0"/>
              </a:rPr>
              <a:t>श्री.महेश</a:t>
            </a:r>
            <a:r>
              <a:rPr lang="en-IN" sz="3100" b="1" dirty="0" smtClean="0">
                <a:solidFill>
                  <a:schemeClr val="bg1"/>
                </a:solidFill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3100" b="1" dirty="0" err="1" smtClean="0">
                <a:solidFill>
                  <a:schemeClr val="bg1"/>
                </a:solidFill>
                <a:latin typeface="DVOT-Yogesh" pitchFamily="2" charset="0"/>
                <a:cs typeface="DVOT-Yogesh" pitchFamily="2" charset="0"/>
              </a:rPr>
              <a:t>काळे</a:t>
            </a:r>
            <a:endParaRPr lang="en-IN" sz="3100" b="1" dirty="0" smtClean="0">
              <a:solidFill>
                <a:schemeClr val="bg1"/>
              </a:solidFill>
              <a:latin typeface="DVOT-Yogesh" pitchFamily="2" charset="0"/>
              <a:cs typeface="DVOT-Yogesh" pitchFamily="2" charset="0"/>
            </a:endParaRPr>
          </a:p>
          <a:p>
            <a:pPr algn="ctr"/>
            <a:r>
              <a:rPr lang="en-IN" sz="2400" b="1" dirty="0" err="1" smtClean="0">
                <a:solidFill>
                  <a:schemeClr val="bg1"/>
                </a:solidFill>
                <a:latin typeface="DVOT-Yogesh" pitchFamily="2" charset="0"/>
                <a:cs typeface="DVOT-Yogesh" pitchFamily="2" charset="0"/>
              </a:rPr>
              <a:t>दुय्यम</a:t>
            </a:r>
            <a:r>
              <a:rPr lang="en-IN" sz="2400" b="1" dirty="0" smtClean="0">
                <a:solidFill>
                  <a:schemeClr val="bg1"/>
                </a:solidFill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2400" b="1" dirty="0" err="1" smtClean="0">
                <a:solidFill>
                  <a:schemeClr val="bg1"/>
                </a:solidFill>
                <a:latin typeface="DVOT-Yogesh" pitchFamily="2" charset="0"/>
                <a:cs typeface="DVOT-Yogesh" pitchFamily="2" charset="0"/>
              </a:rPr>
              <a:t>निबंधक</a:t>
            </a:r>
            <a:r>
              <a:rPr lang="en-IN" sz="2400" b="1" dirty="0" smtClean="0">
                <a:solidFill>
                  <a:schemeClr val="bg1"/>
                </a:solidFill>
                <a:latin typeface="DVOT-Yogesh" pitchFamily="2" charset="0"/>
                <a:cs typeface="DVOT-Yogesh" pitchFamily="2" charset="0"/>
              </a:rPr>
              <a:t> श्रेणी-1, </a:t>
            </a:r>
            <a:r>
              <a:rPr lang="en-IN" sz="2400" b="1" dirty="0" err="1" smtClean="0">
                <a:solidFill>
                  <a:schemeClr val="bg1"/>
                </a:solidFill>
                <a:latin typeface="DVOT-Yogesh" pitchFamily="2" charset="0"/>
                <a:cs typeface="DVOT-Yogesh" pitchFamily="2" charset="0"/>
              </a:rPr>
              <a:t>परतुर</a:t>
            </a:r>
            <a:r>
              <a:rPr lang="en-IN" sz="2400" b="1" dirty="0" smtClean="0">
                <a:solidFill>
                  <a:schemeClr val="bg1"/>
                </a:solidFill>
                <a:latin typeface="DVOT-Yogesh" pitchFamily="2" charset="0"/>
                <a:cs typeface="DVOT-Yogesh" pitchFamily="2" charset="0"/>
              </a:rPr>
              <a:t>,</a:t>
            </a:r>
          </a:p>
          <a:p>
            <a:pPr algn="ctr"/>
            <a:r>
              <a:rPr lang="en-IN" sz="2400" b="1" dirty="0" err="1" smtClean="0">
                <a:solidFill>
                  <a:schemeClr val="bg1"/>
                </a:solidFill>
                <a:latin typeface="DVOT-Yogesh" pitchFamily="2" charset="0"/>
                <a:cs typeface="DVOT-Yogesh" pitchFamily="2" charset="0"/>
              </a:rPr>
              <a:t>ता.परतुर</a:t>
            </a:r>
            <a:r>
              <a:rPr lang="en-IN" sz="2400" b="1" dirty="0" smtClean="0">
                <a:solidFill>
                  <a:schemeClr val="bg1"/>
                </a:solidFill>
                <a:latin typeface="DVOT-Yogesh" pitchFamily="2" charset="0"/>
                <a:cs typeface="DVOT-Yogesh" pitchFamily="2" charset="0"/>
              </a:rPr>
              <a:t> , </a:t>
            </a:r>
            <a:r>
              <a:rPr lang="en-IN" sz="2400" b="1" dirty="0" err="1" smtClean="0">
                <a:solidFill>
                  <a:schemeClr val="bg1"/>
                </a:solidFill>
                <a:latin typeface="DVOT-Yogesh" pitchFamily="2" charset="0"/>
                <a:cs typeface="DVOT-Yogesh" pitchFamily="2" charset="0"/>
              </a:rPr>
              <a:t>जि.जालना</a:t>
            </a:r>
            <a:r>
              <a:rPr lang="en-IN" sz="2400" b="1" dirty="0" smtClean="0">
                <a:solidFill>
                  <a:schemeClr val="bg1"/>
                </a:solidFill>
                <a:latin typeface="DVOT-Yogesh" pitchFamily="2" charset="0"/>
                <a:cs typeface="DVOT-Yogesh" pitchFamily="2" charset="0"/>
              </a:rPr>
              <a:t>.</a:t>
            </a:r>
            <a:endParaRPr lang="en-IN" sz="2400" b="1" dirty="0">
              <a:solidFill>
                <a:schemeClr val="bg1"/>
              </a:solidFill>
              <a:latin typeface="DVOT-Yogesh" pitchFamily="2" charset="0"/>
              <a:cs typeface="DVOT-Yogesh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3A78B6A-4238-EB2A-E33D-BAA5D5B7DC6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84656" y="0"/>
            <a:ext cx="3219050" cy="2997835"/>
          </a:xfrm>
          <a:prstGeom prst="rect">
            <a:avLst/>
          </a:prstGeom>
        </p:spPr>
      </p:pic>
      <p:pic>
        <p:nvPicPr>
          <p:cNvPr id="10" name="Picture 9" descr="download.png">
            <a:extLst>
              <a:ext uri="{FF2B5EF4-FFF2-40B4-BE49-F238E27FC236}">
                <a16:creationId xmlns:a16="http://schemas.microsoft.com/office/drawing/2014/main" xmlns="" id="{F9659C5C-01D2-8754-B9F7-06025F8EA8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9814" y="5327821"/>
            <a:ext cx="3842445" cy="221276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cxnSp>
        <p:nvCxnSpPr>
          <p:cNvPr id="12" name="Straight Connector 11"/>
          <p:cNvCxnSpPr/>
          <p:nvPr/>
        </p:nvCxnSpPr>
        <p:spPr>
          <a:xfrm>
            <a:off x="4502726" y="3103420"/>
            <a:ext cx="5846618" cy="158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488867" y="4849145"/>
            <a:ext cx="5846618" cy="158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object 122"/>
          <p:cNvSpPr/>
          <p:nvPr/>
        </p:nvSpPr>
        <p:spPr>
          <a:xfrm>
            <a:off x="4697421" y="512618"/>
            <a:ext cx="9932979" cy="873173"/>
          </a:xfrm>
          <a:custGeom>
            <a:avLst/>
            <a:gdLst/>
            <a:ahLst/>
            <a:cxnLst/>
            <a:rect l="l" t="t" r="r" b="b"/>
            <a:pathLst>
              <a:path w="6169025" h="400684">
                <a:moveTo>
                  <a:pt x="6168771" y="0"/>
                </a:moveTo>
                <a:lnTo>
                  <a:pt x="0" y="0"/>
                </a:lnTo>
                <a:lnTo>
                  <a:pt x="0" y="400113"/>
                </a:lnTo>
                <a:lnTo>
                  <a:pt x="6168771" y="400113"/>
                </a:lnTo>
                <a:lnTo>
                  <a:pt x="6168771" y="0"/>
                </a:lnTo>
                <a:close/>
              </a:path>
            </a:pathLst>
          </a:custGeom>
          <a:solidFill>
            <a:srgbClr val="4F81BC"/>
          </a:solidFill>
          <a:ln>
            <a:noFill/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" name="object 2"/>
          <p:cNvGrpSpPr/>
          <p:nvPr/>
        </p:nvGrpSpPr>
        <p:grpSpPr>
          <a:xfrm>
            <a:off x="4520186" y="7375400"/>
            <a:ext cx="10110216" cy="854202"/>
            <a:chOff x="2830067" y="6146271"/>
            <a:chExt cx="6318885" cy="711835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30067" y="6146271"/>
              <a:ext cx="6313932" cy="711727"/>
            </a:xfrm>
            <a:prstGeom prst="rect">
              <a:avLst/>
            </a:prstGeom>
            <a:grpFill/>
            <a:ln>
              <a:noFill/>
            </a:ln>
          </p:spPr>
        </p:pic>
        <p:pic>
          <p:nvPicPr>
            <p:cNvPr id="4" name="object 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55363" y="6242302"/>
              <a:ext cx="3971543" cy="594360"/>
            </a:xfrm>
            <a:prstGeom prst="rect">
              <a:avLst/>
            </a:prstGeom>
            <a:grpFill/>
            <a:ln>
              <a:noFill/>
            </a:ln>
          </p:spPr>
        </p:pic>
        <p:pic>
          <p:nvPicPr>
            <p:cNvPr id="5" name="object 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68040" y="6165305"/>
              <a:ext cx="6275958" cy="665607"/>
            </a:xfrm>
            <a:prstGeom prst="rect">
              <a:avLst/>
            </a:prstGeom>
            <a:grpFill/>
            <a:ln>
              <a:noFill/>
            </a:ln>
          </p:spPr>
        </p:pic>
        <p:sp>
          <p:nvSpPr>
            <p:cNvPr id="6" name="object 6"/>
            <p:cNvSpPr/>
            <p:nvPr/>
          </p:nvSpPr>
          <p:spPr>
            <a:xfrm>
              <a:off x="2868040" y="6165305"/>
              <a:ext cx="6276340" cy="666115"/>
            </a:xfrm>
            <a:custGeom>
              <a:avLst/>
              <a:gdLst/>
              <a:ahLst/>
              <a:cxnLst/>
              <a:rect l="l" t="t" r="r" b="b"/>
              <a:pathLst>
                <a:path w="6276340" h="666115">
                  <a:moveTo>
                    <a:pt x="0" y="665606"/>
                  </a:moveTo>
                  <a:lnTo>
                    <a:pt x="6275958" y="665606"/>
                  </a:lnTo>
                  <a:lnTo>
                    <a:pt x="6275958" y="0"/>
                  </a:lnTo>
                  <a:lnTo>
                    <a:pt x="0" y="0"/>
                  </a:lnTo>
                  <a:lnTo>
                    <a:pt x="0" y="665606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6637335" y="7392556"/>
            <a:ext cx="5855206" cy="726204"/>
          </a:xfrm>
          <a:prstGeom prst="rect">
            <a:avLst/>
          </a:prstGeom>
        </p:spPr>
        <p:txBody>
          <a:bodyPr vert="horz" wrap="square" lIns="0" tIns="18141" rIns="0" bIns="0" rtlCol="0">
            <a:spAutoFit/>
          </a:bodyPr>
          <a:lstStyle/>
          <a:p>
            <a:pPr algn="ctr">
              <a:spcBef>
                <a:spcPts val="143"/>
              </a:spcBef>
            </a:pPr>
            <a:r>
              <a:rPr sz="1700" b="1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(</a:t>
            </a:r>
            <a:r>
              <a:rPr lang="en-US" sz="2900" b="1" dirty="0" err="1">
                <a:solidFill>
                  <a:schemeClr val="tx2">
                    <a:lumMod val="75000"/>
                  </a:schemeClr>
                </a:solidFill>
                <a:latin typeface="DVBW-TTYogeshEN" panose="00000400000000000000" pitchFamily="2" charset="0"/>
              </a:rPr>
              <a:t>ÁÖß</a:t>
            </a:r>
            <a:r>
              <a:rPr lang="en-US" sz="2900" b="1" dirty="0">
                <a:solidFill>
                  <a:schemeClr val="tx2">
                    <a:lumMod val="75000"/>
                  </a:schemeClr>
                </a:solidFill>
                <a:latin typeface="DVBW-TTYogeshEN" panose="00000400000000000000" pitchFamily="2" charset="0"/>
              </a:rPr>
              <a:t>. ´</a:t>
            </a:r>
            <a:r>
              <a:rPr lang="en-US" sz="2900" b="1" dirty="0" err="1">
                <a:solidFill>
                  <a:schemeClr val="tx2">
                    <a:lumMod val="75000"/>
                  </a:schemeClr>
                </a:solidFill>
                <a:latin typeface="DVBW-TTYogeshEN" panose="00000400000000000000" pitchFamily="2" charset="0"/>
              </a:rPr>
              <a:t>ÖÆêü¿Ö</a:t>
            </a:r>
            <a:r>
              <a:rPr lang="en-US" sz="2900" b="1" dirty="0">
                <a:solidFill>
                  <a:schemeClr val="tx2">
                    <a:lumMod val="75000"/>
                  </a:schemeClr>
                </a:solidFill>
                <a:latin typeface="DVBW-TTYogeshEN" panose="00000400000000000000" pitchFamily="2" charset="0"/>
              </a:rPr>
              <a:t> †</a:t>
            </a:r>
            <a:r>
              <a:rPr lang="en-US" sz="2900" b="1" dirty="0" err="1">
                <a:solidFill>
                  <a:schemeClr val="tx2">
                    <a:lumMod val="75000"/>
                  </a:schemeClr>
                </a:solidFill>
                <a:latin typeface="DVBW-TTYogeshEN" panose="00000400000000000000" pitchFamily="2" charset="0"/>
              </a:rPr>
              <a:t>Ö¸ü</a:t>
            </a:r>
            <a:r>
              <a:rPr lang="en-US" sz="2900" b="1" dirty="0">
                <a:solidFill>
                  <a:schemeClr val="tx2">
                    <a:lumMod val="75000"/>
                  </a:schemeClr>
                </a:solidFill>
                <a:latin typeface="DVBW-TTYogeshEN" panose="00000400000000000000" pitchFamily="2" charset="0"/>
              </a:rPr>
              <a:t>. </a:t>
            </a:r>
            <a:r>
              <a:rPr lang="en-US" sz="2900" b="1" dirty="0" err="1">
                <a:solidFill>
                  <a:schemeClr val="tx2">
                    <a:lumMod val="75000"/>
                  </a:schemeClr>
                </a:solidFill>
                <a:latin typeface="DVBW-TTYogeshEN" panose="00000400000000000000" pitchFamily="2" charset="0"/>
              </a:rPr>
              <a:t>ÛúÖôêû</a:t>
            </a:r>
            <a:r>
              <a:rPr sz="1700" b="1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)</a:t>
            </a:r>
            <a:endParaRPr sz="1700" dirty="0">
              <a:solidFill>
                <a:schemeClr val="tx2">
                  <a:lumMod val="75000"/>
                </a:schemeClr>
              </a:solidFill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lang="mr-IN" sz="1700" b="1" dirty="0">
                <a:solidFill>
                  <a:schemeClr val="tx2">
                    <a:lumMod val="75000"/>
                  </a:schemeClr>
                </a:solidFill>
                <a:latin typeface="Nirmala UI"/>
                <a:cs typeface="Nirmala UI"/>
              </a:rPr>
              <a:t>दुय्यम निबंधक </a:t>
            </a:r>
            <a:r>
              <a:rPr lang="mr-IN" sz="1700" b="1" dirty="0" smtClean="0">
                <a:solidFill>
                  <a:schemeClr val="tx2">
                    <a:lumMod val="75000"/>
                  </a:schemeClr>
                </a:solidFill>
                <a:latin typeface="Nirmala UI"/>
                <a:cs typeface="Nirmala UI"/>
              </a:rPr>
              <a:t>श्रेणी-1,</a:t>
            </a:r>
            <a:r>
              <a:rPr lang="en-IN" sz="1700" b="1" dirty="0" err="1" smtClean="0">
                <a:solidFill>
                  <a:schemeClr val="tx2">
                    <a:lumMod val="75000"/>
                  </a:schemeClr>
                </a:solidFill>
                <a:latin typeface="Nirmala UI"/>
                <a:cs typeface="Nirmala UI"/>
              </a:rPr>
              <a:t>परतुर</a:t>
            </a:r>
            <a:r>
              <a:rPr lang="en-IN" sz="1700" b="1" dirty="0" smtClean="0">
                <a:solidFill>
                  <a:schemeClr val="tx2">
                    <a:lumMod val="75000"/>
                  </a:schemeClr>
                </a:solidFill>
                <a:latin typeface="Nirmala UI"/>
                <a:cs typeface="Nirmala UI"/>
              </a:rPr>
              <a:t>, </a:t>
            </a:r>
            <a:r>
              <a:rPr lang="en-IN" sz="1700" b="1" dirty="0" err="1" smtClean="0">
                <a:solidFill>
                  <a:schemeClr val="tx2">
                    <a:lumMod val="75000"/>
                  </a:schemeClr>
                </a:solidFill>
                <a:latin typeface="Nirmala UI"/>
                <a:cs typeface="Nirmala UI"/>
              </a:rPr>
              <a:t>ता.परतुर</a:t>
            </a:r>
            <a:r>
              <a:rPr lang="en-IN" sz="1700" b="1" dirty="0" smtClean="0">
                <a:solidFill>
                  <a:schemeClr val="tx2">
                    <a:lumMod val="75000"/>
                  </a:schemeClr>
                </a:solidFill>
                <a:latin typeface="Nirmala UI"/>
                <a:cs typeface="Nirmala UI"/>
              </a:rPr>
              <a:t>, </a:t>
            </a:r>
            <a:r>
              <a:rPr lang="en-IN" sz="1700" b="1" dirty="0" err="1" smtClean="0">
                <a:solidFill>
                  <a:schemeClr val="tx2">
                    <a:lumMod val="75000"/>
                  </a:schemeClr>
                </a:solidFill>
                <a:latin typeface="Nirmala UI"/>
                <a:cs typeface="Nirmala UI"/>
              </a:rPr>
              <a:t>जि.जालना</a:t>
            </a:r>
            <a:r>
              <a:rPr lang="en-IN" sz="1700" b="1" dirty="0" smtClean="0">
                <a:solidFill>
                  <a:schemeClr val="tx2">
                    <a:lumMod val="75000"/>
                  </a:schemeClr>
                </a:solidFill>
                <a:latin typeface="Nirmala UI"/>
                <a:cs typeface="Nirmala UI"/>
              </a:rPr>
              <a:t>.</a:t>
            </a:r>
            <a:endParaRPr sz="1700" dirty="0">
              <a:solidFill>
                <a:schemeClr val="tx2">
                  <a:lumMod val="75000"/>
                </a:schemeClr>
              </a:solidFill>
              <a:latin typeface="Nirmala UI"/>
              <a:cs typeface="Nirmala U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-5690" y="-14213"/>
            <a:ext cx="4732528" cy="8260080"/>
            <a:chOff x="-12700" y="-12701"/>
            <a:chExt cx="2957830" cy="6883400"/>
          </a:xfrm>
        </p:grpSpPr>
        <p:sp>
          <p:nvSpPr>
            <p:cNvPr id="9" name="object 9"/>
            <p:cNvSpPr/>
            <p:nvPr/>
          </p:nvSpPr>
          <p:spPr>
            <a:xfrm>
              <a:off x="0" y="-1"/>
              <a:ext cx="2932430" cy="6858000"/>
            </a:xfrm>
            <a:custGeom>
              <a:avLst/>
              <a:gdLst/>
              <a:ahLst/>
              <a:cxnLst/>
              <a:rect l="l" t="t" r="r" b="b"/>
              <a:pathLst>
                <a:path w="2932430" h="6858000">
                  <a:moveTo>
                    <a:pt x="0" y="6858000"/>
                  </a:moveTo>
                  <a:lnTo>
                    <a:pt x="2931919" y="6858000"/>
                  </a:lnTo>
                  <a:lnTo>
                    <a:pt x="2931919" y="1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1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1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0" y="-1"/>
              <a:ext cx="2932430" cy="6858000"/>
            </a:xfrm>
            <a:custGeom>
              <a:avLst/>
              <a:gdLst/>
              <a:ahLst/>
              <a:cxnLst/>
              <a:rect l="l" t="t" r="r" b="b"/>
              <a:pathLst>
                <a:path w="2932430" h="6858000">
                  <a:moveTo>
                    <a:pt x="0" y="6858000"/>
                  </a:moveTo>
                  <a:lnTo>
                    <a:pt x="2931919" y="6858000"/>
                  </a:lnTo>
                  <a:lnTo>
                    <a:pt x="2931919" y="1"/>
                  </a:lnTo>
                  <a:lnTo>
                    <a:pt x="0" y="0"/>
                  </a:lnTo>
                </a:path>
              </a:pathLst>
            </a:custGeom>
            <a:ln w="25400">
              <a:noFill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80024" y="4647986"/>
            <a:ext cx="4508842" cy="1126314"/>
          </a:xfrm>
          <a:prstGeom prst="rect">
            <a:avLst/>
          </a:prstGeom>
        </p:spPr>
        <p:txBody>
          <a:bodyPr vert="horz" wrap="square" lIns="0" tIns="18141" rIns="0" bIns="0" rtlCol="0">
            <a:spAutoFit/>
          </a:bodyPr>
          <a:lstStyle/>
          <a:p>
            <a:pPr algn="ctr"/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DVBW-TTYogeshEN" panose="00000400000000000000" pitchFamily="2" charset="0"/>
              </a:rPr>
              <a:t>¤</a:t>
            </a:r>
            <a:r>
              <a:rPr lang="en-IN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DVBW-TTYogeshEN" panose="00000400000000000000" pitchFamily="2" charset="0"/>
              </a:rPr>
              <a:t>ãü</a:t>
            </a:r>
            <a:r>
              <a:rPr lang="en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DVBW-TTYogeshEN" panose="00000400000000000000" pitchFamily="2" charset="0"/>
              </a:rPr>
              <a:t>µµÖ´Ö ×®Ö²ÖÓ¬ÖÛú </a:t>
            </a:r>
            <a:r>
              <a:rPr lang="en-IN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DVBW-TTYogeshEN" panose="00000400000000000000" pitchFamily="2" charset="0"/>
              </a:rPr>
              <a:t>ÁÖêÞÖß</a:t>
            </a:r>
            <a:r>
              <a:rPr lang="en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DVBW-TTYogeshEN" panose="00000400000000000000" pitchFamily="2" charset="0"/>
              </a:rPr>
              <a:t> 1,</a:t>
            </a:r>
          </a:p>
          <a:p>
            <a:pPr algn="ctr"/>
            <a:r>
              <a:rPr lang="en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DVBW-TTYogeshEN" panose="00000400000000000000" pitchFamily="2" charset="0"/>
              </a:rPr>
              <a:t>¯</a:t>
            </a:r>
            <a:r>
              <a:rPr lang="en-IN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DVBW-TTYogeshEN" panose="00000400000000000000" pitchFamily="2" charset="0"/>
              </a:rPr>
              <a:t>Ö¸üŸÖæ¸ü</a:t>
            </a:r>
            <a:endParaRPr lang="en-IN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DVBW-TTYogeshEN" panose="00000400000000000000" pitchFamily="2" charset="0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697422" y="1623698"/>
            <a:ext cx="512973" cy="327660"/>
          </a:xfrm>
          <a:custGeom>
            <a:avLst/>
            <a:gdLst/>
            <a:ahLst/>
            <a:cxnLst/>
            <a:rect l="l" t="t" r="r" b="b"/>
            <a:pathLst>
              <a:path w="381000" h="273050">
                <a:moveTo>
                  <a:pt x="0" y="68199"/>
                </a:moveTo>
                <a:lnTo>
                  <a:pt x="243967" y="68199"/>
                </a:lnTo>
                <a:lnTo>
                  <a:pt x="243967" y="0"/>
                </a:lnTo>
                <a:lnTo>
                  <a:pt x="380492" y="136525"/>
                </a:lnTo>
                <a:lnTo>
                  <a:pt x="243967" y="273050"/>
                </a:lnTo>
                <a:lnTo>
                  <a:pt x="243967" y="204724"/>
                </a:lnTo>
                <a:lnTo>
                  <a:pt x="0" y="204724"/>
                </a:lnTo>
                <a:lnTo>
                  <a:pt x="68199" y="136525"/>
                </a:lnTo>
                <a:lnTo>
                  <a:pt x="0" y="68199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717248" y="2273988"/>
            <a:ext cx="512973" cy="371856"/>
          </a:xfrm>
          <a:custGeom>
            <a:avLst/>
            <a:gdLst/>
            <a:ahLst/>
            <a:cxnLst/>
            <a:rect l="l" t="t" r="r" b="b"/>
            <a:pathLst>
              <a:path w="381000" h="309880">
                <a:moveTo>
                  <a:pt x="0" y="77470"/>
                </a:moveTo>
                <a:lnTo>
                  <a:pt x="225806" y="77470"/>
                </a:lnTo>
                <a:lnTo>
                  <a:pt x="225806" y="0"/>
                </a:lnTo>
                <a:lnTo>
                  <a:pt x="380492" y="154812"/>
                </a:lnTo>
                <a:lnTo>
                  <a:pt x="225806" y="309625"/>
                </a:lnTo>
                <a:lnTo>
                  <a:pt x="225806" y="232156"/>
                </a:lnTo>
                <a:lnTo>
                  <a:pt x="0" y="232156"/>
                </a:lnTo>
                <a:lnTo>
                  <a:pt x="77343" y="154812"/>
                </a:lnTo>
                <a:lnTo>
                  <a:pt x="0" y="77470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698086" y="2796874"/>
            <a:ext cx="512973" cy="371856"/>
          </a:xfrm>
          <a:custGeom>
            <a:avLst/>
            <a:gdLst/>
            <a:ahLst/>
            <a:cxnLst/>
            <a:rect l="l" t="t" r="r" b="b"/>
            <a:pathLst>
              <a:path w="381000" h="309880">
                <a:moveTo>
                  <a:pt x="0" y="77343"/>
                </a:moveTo>
                <a:lnTo>
                  <a:pt x="225806" y="77343"/>
                </a:lnTo>
                <a:lnTo>
                  <a:pt x="225806" y="0"/>
                </a:lnTo>
                <a:lnTo>
                  <a:pt x="380619" y="154686"/>
                </a:lnTo>
                <a:lnTo>
                  <a:pt x="225806" y="309499"/>
                </a:lnTo>
                <a:lnTo>
                  <a:pt x="225806" y="232156"/>
                </a:lnTo>
                <a:lnTo>
                  <a:pt x="0" y="232156"/>
                </a:lnTo>
                <a:lnTo>
                  <a:pt x="77343" y="154686"/>
                </a:lnTo>
                <a:lnTo>
                  <a:pt x="0" y="77343"/>
                </a:lnTo>
                <a:close/>
              </a:path>
            </a:pathLst>
          </a:custGeom>
          <a:noFill/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703392" y="3451277"/>
            <a:ext cx="512973" cy="371856"/>
          </a:xfrm>
          <a:custGeom>
            <a:avLst/>
            <a:gdLst/>
            <a:ahLst/>
            <a:cxnLst/>
            <a:rect l="l" t="t" r="r" b="b"/>
            <a:pathLst>
              <a:path w="381000" h="309880">
                <a:moveTo>
                  <a:pt x="0" y="77343"/>
                </a:moveTo>
                <a:lnTo>
                  <a:pt x="225806" y="77343"/>
                </a:lnTo>
                <a:lnTo>
                  <a:pt x="225806" y="0"/>
                </a:lnTo>
                <a:lnTo>
                  <a:pt x="380492" y="154686"/>
                </a:lnTo>
                <a:lnTo>
                  <a:pt x="225806" y="309499"/>
                </a:lnTo>
                <a:lnTo>
                  <a:pt x="225806" y="232156"/>
                </a:lnTo>
                <a:lnTo>
                  <a:pt x="0" y="232156"/>
                </a:lnTo>
                <a:lnTo>
                  <a:pt x="77343" y="154686"/>
                </a:lnTo>
                <a:lnTo>
                  <a:pt x="0" y="77343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9" name="object 2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313166" y="1601415"/>
            <a:ext cx="3689277" cy="535909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259079" y="1557558"/>
            <a:ext cx="1867214" cy="693115"/>
          </a:xfrm>
          <a:prstGeom prst="rect">
            <a:avLst/>
          </a:prstGeom>
        </p:spPr>
      </p:pic>
      <p:pic>
        <p:nvPicPr>
          <p:cNvPr id="31" name="object 3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344891" y="1604633"/>
            <a:ext cx="3587210" cy="443194"/>
          </a:xfrm>
          <a:prstGeom prst="rect">
            <a:avLst/>
          </a:prstGeom>
        </p:spPr>
      </p:pic>
      <p:sp>
        <p:nvSpPr>
          <p:cNvPr id="32" name="object 32"/>
          <p:cNvSpPr/>
          <p:nvPr/>
        </p:nvSpPr>
        <p:spPr>
          <a:xfrm>
            <a:off x="5363946" y="1623682"/>
            <a:ext cx="3587381" cy="443484"/>
          </a:xfrm>
          <a:custGeom>
            <a:avLst/>
            <a:gdLst/>
            <a:ahLst/>
            <a:cxnLst/>
            <a:rect l="l" t="t" r="r" b="b"/>
            <a:pathLst>
              <a:path w="2664460" h="369569">
                <a:moveTo>
                  <a:pt x="0" y="369328"/>
                </a:moveTo>
                <a:lnTo>
                  <a:pt x="2664333" y="369328"/>
                </a:lnTo>
                <a:lnTo>
                  <a:pt x="2664333" y="0"/>
                </a:lnTo>
                <a:lnTo>
                  <a:pt x="0" y="0"/>
                </a:lnTo>
                <a:lnTo>
                  <a:pt x="0" y="369328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3" name="object 3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314478" y="1917833"/>
            <a:ext cx="1686650" cy="254203"/>
          </a:xfrm>
          <a:prstGeom prst="rect">
            <a:avLst/>
          </a:prstGeom>
        </p:spPr>
      </p:pic>
      <p:pic>
        <p:nvPicPr>
          <p:cNvPr id="34" name="object 3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498633" y="1661192"/>
            <a:ext cx="1328426" cy="286055"/>
          </a:xfrm>
          <a:prstGeom prst="rect">
            <a:avLst/>
          </a:prstGeom>
        </p:spPr>
      </p:pic>
      <p:pic>
        <p:nvPicPr>
          <p:cNvPr id="35" name="object 35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294692" y="2170205"/>
            <a:ext cx="3715966" cy="555955"/>
          </a:xfrm>
          <a:prstGeom prst="rect">
            <a:avLst/>
          </a:prstGeom>
        </p:spPr>
      </p:pic>
      <p:pic>
        <p:nvPicPr>
          <p:cNvPr id="36" name="object 36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6378087" y="2137289"/>
            <a:ext cx="1616886" cy="693115"/>
          </a:xfrm>
          <a:prstGeom prst="rect">
            <a:avLst/>
          </a:prstGeom>
        </p:spPr>
      </p:pic>
      <p:pic>
        <p:nvPicPr>
          <p:cNvPr id="37" name="object 37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5359325" y="2202345"/>
            <a:ext cx="3587210" cy="443194"/>
          </a:xfrm>
          <a:prstGeom prst="rect">
            <a:avLst/>
          </a:prstGeom>
        </p:spPr>
      </p:pic>
      <p:sp>
        <p:nvSpPr>
          <p:cNvPr id="38" name="object 38"/>
          <p:cNvSpPr/>
          <p:nvPr/>
        </p:nvSpPr>
        <p:spPr>
          <a:xfrm>
            <a:off x="5359329" y="2202346"/>
            <a:ext cx="3587381" cy="443484"/>
          </a:xfrm>
          <a:custGeom>
            <a:avLst/>
            <a:gdLst/>
            <a:ahLst/>
            <a:cxnLst/>
            <a:rect l="l" t="t" r="r" b="b"/>
            <a:pathLst>
              <a:path w="2664460" h="369569">
                <a:moveTo>
                  <a:pt x="0" y="369328"/>
                </a:moveTo>
                <a:lnTo>
                  <a:pt x="2664333" y="369328"/>
                </a:lnTo>
                <a:lnTo>
                  <a:pt x="2664333" y="0"/>
                </a:lnTo>
                <a:lnTo>
                  <a:pt x="0" y="0"/>
                </a:lnTo>
                <a:lnTo>
                  <a:pt x="0" y="369328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9" name="object 39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6433486" y="2495730"/>
            <a:ext cx="1436320" cy="254203"/>
          </a:xfrm>
          <a:prstGeom prst="rect">
            <a:avLst/>
          </a:prstGeom>
        </p:spPr>
      </p:pic>
      <p:pic>
        <p:nvPicPr>
          <p:cNvPr id="40" name="object 40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6619184" y="2321690"/>
            <a:ext cx="1077754" cy="204216"/>
          </a:xfrm>
          <a:prstGeom prst="rect">
            <a:avLst/>
          </a:prstGeom>
        </p:spPr>
      </p:pic>
      <p:pic>
        <p:nvPicPr>
          <p:cNvPr id="41" name="object 41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5294690" y="2764566"/>
            <a:ext cx="3709810" cy="555955"/>
          </a:xfrm>
          <a:prstGeom prst="rect">
            <a:avLst/>
          </a:prstGeom>
        </p:spPr>
      </p:pic>
      <p:pic>
        <p:nvPicPr>
          <p:cNvPr id="42" name="object 42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6016955" y="2731649"/>
            <a:ext cx="2337098" cy="693115"/>
          </a:xfrm>
          <a:prstGeom prst="rect">
            <a:avLst/>
          </a:prstGeom>
        </p:spPr>
      </p:pic>
      <p:pic>
        <p:nvPicPr>
          <p:cNvPr id="43" name="object 43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5359327" y="2796857"/>
            <a:ext cx="3581054" cy="443194"/>
          </a:xfrm>
          <a:prstGeom prst="rect">
            <a:avLst/>
          </a:prstGeom>
        </p:spPr>
      </p:pic>
      <p:sp>
        <p:nvSpPr>
          <p:cNvPr id="44" name="object 44"/>
          <p:cNvSpPr/>
          <p:nvPr/>
        </p:nvSpPr>
        <p:spPr>
          <a:xfrm>
            <a:off x="5359329" y="2796857"/>
            <a:ext cx="3581397" cy="443484"/>
          </a:xfrm>
          <a:custGeom>
            <a:avLst/>
            <a:gdLst/>
            <a:ahLst/>
            <a:cxnLst/>
            <a:rect l="l" t="t" r="r" b="b"/>
            <a:pathLst>
              <a:path w="2660015" h="369569">
                <a:moveTo>
                  <a:pt x="0" y="369328"/>
                </a:moveTo>
                <a:lnTo>
                  <a:pt x="2659761" y="369328"/>
                </a:lnTo>
                <a:lnTo>
                  <a:pt x="2659761" y="0"/>
                </a:lnTo>
                <a:lnTo>
                  <a:pt x="0" y="0"/>
                </a:lnTo>
                <a:lnTo>
                  <a:pt x="0" y="369328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5" name="object 45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6142119" y="3090089"/>
            <a:ext cx="1050566" cy="256032"/>
          </a:xfrm>
          <a:prstGeom prst="rect">
            <a:avLst/>
          </a:prstGeom>
        </p:spPr>
      </p:pic>
      <p:pic>
        <p:nvPicPr>
          <p:cNvPr id="46" name="object 46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6886956" y="3090089"/>
            <a:ext cx="1341934" cy="256032"/>
          </a:xfrm>
          <a:prstGeom prst="rect">
            <a:avLst/>
          </a:prstGeom>
        </p:spPr>
      </p:pic>
      <p:pic>
        <p:nvPicPr>
          <p:cNvPr id="47" name="object 47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6326111" y="2916353"/>
            <a:ext cx="692341" cy="204064"/>
          </a:xfrm>
          <a:prstGeom prst="rect">
            <a:avLst/>
          </a:prstGeom>
        </p:spPr>
      </p:pic>
      <p:pic>
        <p:nvPicPr>
          <p:cNvPr id="48" name="object 48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7070941" y="2844271"/>
            <a:ext cx="983366" cy="276149"/>
          </a:xfrm>
          <a:prstGeom prst="rect">
            <a:avLst/>
          </a:prstGeom>
        </p:spPr>
      </p:pic>
      <p:pic>
        <p:nvPicPr>
          <p:cNvPr id="49" name="object 49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5288535" y="3379045"/>
            <a:ext cx="3715966" cy="563269"/>
          </a:xfrm>
          <a:prstGeom prst="rect">
            <a:avLst/>
          </a:prstGeom>
        </p:spPr>
      </p:pic>
      <p:pic>
        <p:nvPicPr>
          <p:cNvPr id="50" name="object 50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5520399" y="3346122"/>
            <a:ext cx="3319950" cy="693115"/>
          </a:xfrm>
          <a:prstGeom prst="rect">
            <a:avLst/>
          </a:prstGeom>
        </p:spPr>
      </p:pic>
      <p:pic>
        <p:nvPicPr>
          <p:cNvPr id="51" name="object 51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5353169" y="3411989"/>
            <a:ext cx="3587210" cy="450006"/>
          </a:xfrm>
          <a:prstGeom prst="rect">
            <a:avLst/>
          </a:prstGeom>
        </p:spPr>
      </p:pic>
      <p:sp>
        <p:nvSpPr>
          <p:cNvPr id="52" name="object 52"/>
          <p:cNvSpPr/>
          <p:nvPr/>
        </p:nvSpPr>
        <p:spPr>
          <a:xfrm>
            <a:off x="5353174" y="3411989"/>
            <a:ext cx="3587381" cy="450342"/>
          </a:xfrm>
          <a:custGeom>
            <a:avLst/>
            <a:gdLst/>
            <a:ahLst/>
            <a:cxnLst/>
            <a:rect l="l" t="t" r="r" b="b"/>
            <a:pathLst>
              <a:path w="2664460" h="375285">
                <a:moveTo>
                  <a:pt x="0" y="375005"/>
                </a:moveTo>
                <a:lnTo>
                  <a:pt x="2664333" y="375005"/>
                </a:lnTo>
                <a:lnTo>
                  <a:pt x="2664333" y="0"/>
                </a:lnTo>
                <a:lnTo>
                  <a:pt x="0" y="0"/>
                </a:lnTo>
                <a:lnTo>
                  <a:pt x="0" y="375005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3" name="object 53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5575802" y="3704567"/>
            <a:ext cx="1715378" cy="256032"/>
          </a:xfrm>
          <a:prstGeom prst="rect">
            <a:avLst/>
          </a:prstGeom>
        </p:spPr>
      </p:pic>
      <p:pic>
        <p:nvPicPr>
          <p:cNvPr id="54" name="object 54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6983396" y="3704567"/>
            <a:ext cx="855637" cy="256032"/>
          </a:xfrm>
          <a:prstGeom prst="rect">
            <a:avLst/>
          </a:prstGeom>
        </p:spPr>
      </p:pic>
      <p:pic>
        <p:nvPicPr>
          <p:cNvPr id="55" name="object 55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7529195" y="3704567"/>
            <a:ext cx="1185990" cy="256032"/>
          </a:xfrm>
          <a:prstGeom prst="rect">
            <a:avLst/>
          </a:prstGeom>
        </p:spPr>
      </p:pic>
      <p:pic>
        <p:nvPicPr>
          <p:cNvPr id="56" name="object 56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5761495" y="3453565"/>
            <a:ext cx="1355784" cy="271577"/>
          </a:xfrm>
          <a:prstGeom prst="rect">
            <a:avLst/>
          </a:prstGeom>
        </p:spPr>
      </p:pic>
      <p:sp>
        <p:nvSpPr>
          <p:cNvPr id="57" name="object 57"/>
          <p:cNvSpPr/>
          <p:nvPr/>
        </p:nvSpPr>
        <p:spPr>
          <a:xfrm>
            <a:off x="7175243" y="3464845"/>
            <a:ext cx="484758" cy="303275"/>
          </a:xfrm>
          <a:custGeom>
            <a:avLst/>
            <a:gdLst/>
            <a:ahLst/>
            <a:cxnLst/>
            <a:rect l="l" t="t" r="r" b="b"/>
            <a:pathLst>
              <a:path w="360045" h="252730">
                <a:moveTo>
                  <a:pt x="305640" y="207390"/>
                </a:moveTo>
                <a:lnTo>
                  <a:pt x="260429" y="207390"/>
                </a:lnTo>
                <a:lnTo>
                  <a:pt x="288671" y="252475"/>
                </a:lnTo>
                <a:lnTo>
                  <a:pt x="313182" y="237489"/>
                </a:lnTo>
                <a:lnTo>
                  <a:pt x="293750" y="209676"/>
                </a:lnTo>
                <a:lnTo>
                  <a:pt x="300482" y="208787"/>
                </a:lnTo>
                <a:lnTo>
                  <a:pt x="305640" y="207390"/>
                </a:lnTo>
                <a:close/>
              </a:path>
              <a:path w="360045" h="252730">
                <a:moveTo>
                  <a:pt x="23749" y="123825"/>
                </a:moveTo>
                <a:lnTo>
                  <a:pt x="2032" y="142112"/>
                </a:lnTo>
                <a:lnTo>
                  <a:pt x="68834" y="220979"/>
                </a:lnTo>
                <a:lnTo>
                  <a:pt x="90550" y="202818"/>
                </a:lnTo>
                <a:lnTo>
                  <a:pt x="55752" y="161670"/>
                </a:lnTo>
                <a:lnTo>
                  <a:pt x="57912" y="160654"/>
                </a:lnTo>
                <a:lnTo>
                  <a:pt x="59944" y="159130"/>
                </a:lnTo>
                <a:lnTo>
                  <a:pt x="61610" y="157225"/>
                </a:lnTo>
                <a:lnTo>
                  <a:pt x="63626" y="155193"/>
                </a:lnTo>
                <a:lnTo>
                  <a:pt x="65150" y="153162"/>
                </a:lnTo>
                <a:lnTo>
                  <a:pt x="66421" y="150875"/>
                </a:lnTo>
                <a:lnTo>
                  <a:pt x="139826" y="150875"/>
                </a:lnTo>
                <a:lnTo>
                  <a:pt x="139826" y="139953"/>
                </a:lnTo>
                <a:lnTo>
                  <a:pt x="37084" y="139953"/>
                </a:lnTo>
                <a:lnTo>
                  <a:pt x="23749" y="123825"/>
                </a:lnTo>
                <a:close/>
              </a:path>
              <a:path w="360045" h="252730">
                <a:moveTo>
                  <a:pt x="139826" y="150875"/>
                </a:moveTo>
                <a:lnTo>
                  <a:pt x="111505" y="150875"/>
                </a:lnTo>
                <a:lnTo>
                  <a:pt x="111505" y="207390"/>
                </a:lnTo>
                <a:lnTo>
                  <a:pt x="139826" y="207390"/>
                </a:lnTo>
                <a:lnTo>
                  <a:pt x="139826" y="150875"/>
                </a:lnTo>
                <a:close/>
              </a:path>
              <a:path w="360045" h="252730">
                <a:moveTo>
                  <a:pt x="208661" y="86232"/>
                </a:moveTo>
                <a:lnTo>
                  <a:pt x="180466" y="86232"/>
                </a:lnTo>
                <a:lnTo>
                  <a:pt x="180466" y="207390"/>
                </a:lnTo>
                <a:lnTo>
                  <a:pt x="208661" y="207390"/>
                </a:lnTo>
                <a:lnTo>
                  <a:pt x="208661" y="86232"/>
                </a:lnTo>
                <a:close/>
              </a:path>
              <a:path w="360045" h="252730">
                <a:moveTo>
                  <a:pt x="251205" y="166369"/>
                </a:moveTo>
                <a:lnTo>
                  <a:pt x="230377" y="185546"/>
                </a:lnTo>
                <a:lnTo>
                  <a:pt x="235330" y="192023"/>
                </a:lnTo>
                <a:lnTo>
                  <a:pt x="240284" y="196976"/>
                </a:lnTo>
                <a:lnTo>
                  <a:pt x="245490" y="200405"/>
                </a:lnTo>
                <a:lnTo>
                  <a:pt x="250698" y="203962"/>
                </a:lnTo>
                <a:lnTo>
                  <a:pt x="255650" y="206247"/>
                </a:lnTo>
                <a:lnTo>
                  <a:pt x="260937" y="207390"/>
                </a:lnTo>
                <a:lnTo>
                  <a:pt x="306019" y="207390"/>
                </a:lnTo>
                <a:lnTo>
                  <a:pt x="335139" y="183895"/>
                </a:lnTo>
                <a:lnTo>
                  <a:pt x="275463" y="183895"/>
                </a:lnTo>
                <a:lnTo>
                  <a:pt x="270637" y="182625"/>
                </a:lnTo>
                <a:lnTo>
                  <a:pt x="265557" y="180212"/>
                </a:lnTo>
                <a:lnTo>
                  <a:pt x="263016" y="178942"/>
                </a:lnTo>
                <a:lnTo>
                  <a:pt x="260603" y="177164"/>
                </a:lnTo>
                <a:lnTo>
                  <a:pt x="258190" y="174878"/>
                </a:lnTo>
                <a:lnTo>
                  <a:pt x="255777" y="172719"/>
                </a:lnTo>
                <a:lnTo>
                  <a:pt x="253491" y="169798"/>
                </a:lnTo>
                <a:lnTo>
                  <a:pt x="251205" y="166369"/>
                </a:lnTo>
                <a:close/>
              </a:path>
              <a:path w="360045" h="252730">
                <a:moveTo>
                  <a:pt x="338553" y="157860"/>
                </a:moveTo>
                <a:lnTo>
                  <a:pt x="303149" y="157860"/>
                </a:lnTo>
                <a:lnTo>
                  <a:pt x="305815" y="158750"/>
                </a:lnTo>
                <a:lnTo>
                  <a:pt x="308004" y="160654"/>
                </a:lnTo>
                <a:lnTo>
                  <a:pt x="309879" y="162178"/>
                </a:lnTo>
                <a:lnTo>
                  <a:pt x="310896" y="164210"/>
                </a:lnTo>
                <a:lnTo>
                  <a:pt x="310896" y="166750"/>
                </a:lnTo>
                <a:lnTo>
                  <a:pt x="308945" y="174251"/>
                </a:lnTo>
                <a:lnTo>
                  <a:pt x="303101" y="179609"/>
                </a:lnTo>
                <a:lnTo>
                  <a:pt x="293375" y="182824"/>
                </a:lnTo>
                <a:lnTo>
                  <a:pt x="279780" y="183895"/>
                </a:lnTo>
                <a:lnTo>
                  <a:pt x="335139" y="183895"/>
                </a:lnTo>
                <a:lnTo>
                  <a:pt x="336041" y="181990"/>
                </a:lnTo>
                <a:lnTo>
                  <a:pt x="338145" y="177164"/>
                </a:lnTo>
                <a:lnTo>
                  <a:pt x="338686" y="174878"/>
                </a:lnTo>
                <a:lnTo>
                  <a:pt x="339344" y="171957"/>
                </a:lnTo>
                <a:lnTo>
                  <a:pt x="339344" y="161416"/>
                </a:lnTo>
                <a:lnTo>
                  <a:pt x="338582" y="157987"/>
                </a:lnTo>
                <a:lnTo>
                  <a:pt x="338553" y="157860"/>
                </a:lnTo>
                <a:close/>
              </a:path>
              <a:path w="360045" h="252730">
                <a:moveTo>
                  <a:pt x="324992" y="86232"/>
                </a:moveTo>
                <a:lnTo>
                  <a:pt x="296799" y="86232"/>
                </a:lnTo>
                <a:lnTo>
                  <a:pt x="296799" y="96392"/>
                </a:lnTo>
                <a:lnTo>
                  <a:pt x="260223" y="96392"/>
                </a:lnTo>
                <a:lnTo>
                  <a:pt x="255904" y="97154"/>
                </a:lnTo>
                <a:lnTo>
                  <a:pt x="251967" y="98805"/>
                </a:lnTo>
                <a:lnTo>
                  <a:pt x="248030" y="100329"/>
                </a:lnTo>
                <a:lnTo>
                  <a:pt x="244601" y="102488"/>
                </a:lnTo>
                <a:lnTo>
                  <a:pt x="239013" y="108076"/>
                </a:lnTo>
                <a:lnTo>
                  <a:pt x="236854" y="111505"/>
                </a:lnTo>
                <a:lnTo>
                  <a:pt x="235330" y="115315"/>
                </a:lnTo>
                <a:lnTo>
                  <a:pt x="233679" y="119252"/>
                </a:lnTo>
                <a:lnTo>
                  <a:pt x="233119" y="122427"/>
                </a:lnTo>
                <a:lnTo>
                  <a:pt x="233002" y="133476"/>
                </a:lnTo>
                <a:lnTo>
                  <a:pt x="233934" y="137667"/>
                </a:lnTo>
                <a:lnTo>
                  <a:pt x="261102" y="160654"/>
                </a:lnTo>
                <a:lnTo>
                  <a:pt x="261662" y="160654"/>
                </a:lnTo>
                <a:lnTo>
                  <a:pt x="267250" y="161416"/>
                </a:lnTo>
                <a:lnTo>
                  <a:pt x="273995" y="161416"/>
                </a:lnTo>
                <a:lnTo>
                  <a:pt x="283463" y="160019"/>
                </a:lnTo>
                <a:lnTo>
                  <a:pt x="286258" y="159512"/>
                </a:lnTo>
                <a:lnTo>
                  <a:pt x="289051" y="159130"/>
                </a:lnTo>
                <a:lnTo>
                  <a:pt x="296799" y="157987"/>
                </a:lnTo>
                <a:lnTo>
                  <a:pt x="298830" y="157860"/>
                </a:lnTo>
                <a:lnTo>
                  <a:pt x="338553" y="157860"/>
                </a:lnTo>
                <a:lnTo>
                  <a:pt x="338412" y="157225"/>
                </a:lnTo>
                <a:lnTo>
                  <a:pt x="338327" y="156844"/>
                </a:lnTo>
                <a:lnTo>
                  <a:pt x="334263" y="148208"/>
                </a:lnTo>
                <a:lnTo>
                  <a:pt x="331470" y="144525"/>
                </a:lnTo>
                <a:lnTo>
                  <a:pt x="327787" y="141477"/>
                </a:lnTo>
                <a:lnTo>
                  <a:pt x="324230" y="138302"/>
                </a:lnTo>
                <a:lnTo>
                  <a:pt x="319913" y="135889"/>
                </a:lnTo>
                <a:lnTo>
                  <a:pt x="317010" y="134873"/>
                </a:lnTo>
                <a:lnTo>
                  <a:pt x="265557" y="134873"/>
                </a:lnTo>
                <a:lnTo>
                  <a:pt x="263651" y="134238"/>
                </a:lnTo>
                <a:lnTo>
                  <a:pt x="260858" y="131952"/>
                </a:lnTo>
                <a:lnTo>
                  <a:pt x="260223" y="130301"/>
                </a:lnTo>
                <a:lnTo>
                  <a:pt x="260223" y="126745"/>
                </a:lnTo>
                <a:lnTo>
                  <a:pt x="260603" y="125348"/>
                </a:lnTo>
                <a:lnTo>
                  <a:pt x="261620" y="124205"/>
                </a:lnTo>
                <a:lnTo>
                  <a:pt x="262509" y="123062"/>
                </a:lnTo>
                <a:lnTo>
                  <a:pt x="263778" y="122427"/>
                </a:lnTo>
                <a:lnTo>
                  <a:pt x="324992" y="122427"/>
                </a:lnTo>
                <a:lnTo>
                  <a:pt x="324992" y="86232"/>
                </a:lnTo>
                <a:close/>
              </a:path>
              <a:path w="360045" h="252730">
                <a:moveTo>
                  <a:pt x="74040" y="86232"/>
                </a:moveTo>
                <a:lnTo>
                  <a:pt x="45720" y="86232"/>
                </a:lnTo>
                <a:lnTo>
                  <a:pt x="45720" y="112394"/>
                </a:lnTo>
                <a:lnTo>
                  <a:pt x="45265" y="122427"/>
                </a:lnTo>
                <a:lnTo>
                  <a:pt x="45192" y="124059"/>
                </a:lnTo>
                <a:lnTo>
                  <a:pt x="43825" y="131317"/>
                </a:lnTo>
                <a:lnTo>
                  <a:pt x="43706" y="131952"/>
                </a:lnTo>
                <a:lnTo>
                  <a:pt x="43634" y="132333"/>
                </a:lnTo>
                <a:lnTo>
                  <a:pt x="43512" y="132714"/>
                </a:lnTo>
                <a:lnTo>
                  <a:pt x="40996" y="137667"/>
                </a:lnTo>
                <a:lnTo>
                  <a:pt x="40897" y="137862"/>
                </a:lnTo>
                <a:lnTo>
                  <a:pt x="37084" y="139953"/>
                </a:lnTo>
                <a:lnTo>
                  <a:pt x="139826" y="139953"/>
                </a:lnTo>
                <a:lnTo>
                  <a:pt x="139826" y="124713"/>
                </a:lnTo>
                <a:lnTo>
                  <a:pt x="73787" y="124713"/>
                </a:lnTo>
                <a:lnTo>
                  <a:pt x="73913" y="122935"/>
                </a:lnTo>
                <a:lnTo>
                  <a:pt x="74040" y="86232"/>
                </a:lnTo>
                <a:close/>
              </a:path>
              <a:path w="360045" h="252730">
                <a:moveTo>
                  <a:pt x="304291" y="131317"/>
                </a:moveTo>
                <a:lnTo>
                  <a:pt x="296799" y="131317"/>
                </a:lnTo>
                <a:lnTo>
                  <a:pt x="294766" y="131571"/>
                </a:lnTo>
                <a:lnTo>
                  <a:pt x="289305" y="132333"/>
                </a:lnTo>
                <a:lnTo>
                  <a:pt x="269494" y="134873"/>
                </a:lnTo>
                <a:lnTo>
                  <a:pt x="317010" y="134873"/>
                </a:lnTo>
                <a:lnTo>
                  <a:pt x="315195" y="134238"/>
                </a:lnTo>
                <a:lnTo>
                  <a:pt x="310091" y="132333"/>
                </a:lnTo>
                <a:lnTo>
                  <a:pt x="310533" y="132333"/>
                </a:lnTo>
                <a:lnTo>
                  <a:pt x="304291" y="131317"/>
                </a:lnTo>
                <a:close/>
              </a:path>
              <a:path w="360045" h="252730">
                <a:moveTo>
                  <a:pt x="139826" y="86232"/>
                </a:moveTo>
                <a:lnTo>
                  <a:pt x="111505" y="86232"/>
                </a:lnTo>
                <a:lnTo>
                  <a:pt x="111505" y="124713"/>
                </a:lnTo>
                <a:lnTo>
                  <a:pt x="139826" y="124713"/>
                </a:lnTo>
                <a:lnTo>
                  <a:pt x="139826" y="86232"/>
                </a:lnTo>
                <a:close/>
              </a:path>
              <a:path w="360045" h="252730">
                <a:moveTo>
                  <a:pt x="360045" y="60070"/>
                </a:moveTo>
                <a:lnTo>
                  <a:pt x="0" y="60070"/>
                </a:lnTo>
                <a:lnTo>
                  <a:pt x="0" y="86232"/>
                </a:lnTo>
                <a:lnTo>
                  <a:pt x="360045" y="86232"/>
                </a:lnTo>
                <a:lnTo>
                  <a:pt x="360045" y="60070"/>
                </a:lnTo>
                <a:close/>
              </a:path>
              <a:path w="360045" h="252730">
                <a:moveTo>
                  <a:pt x="153035" y="634"/>
                </a:moveTo>
                <a:lnTo>
                  <a:pt x="133603" y="20319"/>
                </a:lnTo>
                <a:lnTo>
                  <a:pt x="171576" y="60070"/>
                </a:lnTo>
                <a:lnTo>
                  <a:pt x="206883" y="60070"/>
                </a:lnTo>
                <a:lnTo>
                  <a:pt x="153035" y="634"/>
                </a:lnTo>
                <a:close/>
              </a:path>
              <a:path w="360045" h="252730">
                <a:moveTo>
                  <a:pt x="305688" y="0"/>
                </a:moveTo>
                <a:lnTo>
                  <a:pt x="298450" y="0"/>
                </a:lnTo>
                <a:lnTo>
                  <a:pt x="292644" y="1015"/>
                </a:lnTo>
                <a:lnTo>
                  <a:pt x="293034" y="1015"/>
                </a:lnTo>
                <a:lnTo>
                  <a:pt x="283972" y="4444"/>
                </a:lnTo>
                <a:lnTo>
                  <a:pt x="279908" y="6857"/>
                </a:lnTo>
                <a:lnTo>
                  <a:pt x="276478" y="10032"/>
                </a:lnTo>
                <a:lnTo>
                  <a:pt x="272923" y="13207"/>
                </a:lnTo>
                <a:lnTo>
                  <a:pt x="270255" y="16890"/>
                </a:lnTo>
                <a:lnTo>
                  <a:pt x="268224" y="21208"/>
                </a:lnTo>
                <a:lnTo>
                  <a:pt x="266319" y="25400"/>
                </a:lnTo>
                <a:lnTo>
                  <a:pt x="265302" y="30098"/>
                </a:lnTo>
                <a:lnTo>
                  <a:pt x="265302" y="39877"/>
                </a:lnTo>
                <a:lnTo>
                  <a:pt x="276351" y="60070"/>
                </a:lnTo>
                <a:lnTo>
                  <a:pt x="315722" y="60070"/>
                </a:lnTo>
                <a:lnTo>
                  <a:pt x="312547" y="58165"/>
                </a:lnTo>
                <a:lnTo>
                  <a:pt x="309499" y="56133"/>
                </a:lnTo>
                <a:lnTo>
                  <a:pt x="306577" y="53975"/>
                </a:lnTo>
                <a:lnTo>
                  <a:pt x="301116" y="49783"/>
                </a:lnTo>
                <a:lnTo>
                  <a:pt x="298958" y="47625"/>
                </a:lnTo>
                <a:lnTo>
                  <a:pt x="296672" y="45592"/>
                </a:lnTo>
                <a:lnTo>
                  <a:pt x="294894" y="43560"/>
                </a:lnTo>
                <a:lnTo>
                  <a:pt x="292438" y="39877"/>
                </a:lnTo>
                <a:lnTo>
                  <a:pt x="291719" y="37845"/>
                </a:lnTo>
                <a:lnTo>
                  <a:pt x="291719" y="28193"/>
                </a:lnTo>
                <a:lnTo>
                  <a:pt x="295910" y="24383"/>
                </a:lnTo>
                <a:lnTo>
                  <a:pt x="318388" y="24383"/>
                </a:lnTo>
                <a:lnTo>
                  <a:pt x="318388" y="2412"/>
                </a:lnTo>
                <a:lnTo>
                  <a:pt x="315340" y="1650"/>
                </a:lnTo>
                <a:lnTo>
                  <a:pt x="312674" y="1015"/>
                </a:lnTo>
                <a:lnTo>
                  <a:pt x="307848" y="253"/>
                </a:lnTo>
                <a:lnTo>
                  <a:pt x="305688" y="0"/>
                </a:lnTo>
                <a:close/>
              </a:path>
              <a:path w="360045" h="252730">
                <a:moveTo>
                  <a:pt x="318388" y="24383"/>
                </a:moveTo>
                <a:lnTo>
                  <a:pt x="307594" y="24383"/>
                </a:lnTo>
                <a:lnTo>
                  <a:pt x="312165" y="25907"/>
                </a:lnTo>
                <a:lnTo>
                  <a:pt x="318388" y="29209"/>
                </a:lnTo>
                <a:lnTo>
                  <a:pt x="318388" y="2438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175243" y="3464845"/>
            <a:ext cx="484758" cy="303275"/>
          </a:xfrm>
          <a:custGeom>
            <a:avLst/>
            <a:gdLst/>
            <a:ahLst/>
            <a:cxnLst/>
            <a:rect l="l" t="t" r="r" b="b"/>
            <a:pathLst>
              <a:path w="360045" h="252730">
                <a:moveTo>
                  <a:pt x="74040" y="86232"/>
                </a:moveTo>
                <a:lnTo>
                  <a:pt x="74040" y="86232"/>
                </a:lnTo>
                <a:lnTo>
                  <a:pt x="74040" y="121030"/>
                </a:lnTo>
                <a:lnTo>
                  <a:pt x="73913" y="122935"/>
                </a:lnTo>
                <a:lnTo>
                  <a:pt x="73787" y="124713"/>
                </a:lnTo>
                <a:lnTo>
                  <a:pt x="111505" y="124713"/>
                </a:lnTo>
                <a:lnTo>
                  <a:pt x="111505" y="86232"/>
                </a:lnTo>
                <a:lnTo>
                  <a:pt x="74040" y="86232"/>
                </a:lnTo>
                <a:close/>
              </a:path>
              <a:path w="360045" h="252730">
                <a:moveTo>
                  <a:pt x="303784" y="0"/>
                </a:moveTo>
                <a:lnTo>
                  <a:pt x="305688" y="0"/>
                </a:lnTo>
                <a:lnTo>
                  <a:pt x="307848" y="253"/>
                </a:lnTo>
                <a:lnTo>
                  <a:pt x="310261" y="634"/>
                </a:lnTo>
                <a:lnTo>
                  <a:pt x="312674" y="1015"/>
                </a:lnTo>
                <a:lnTo>
                  <a:pt x="315340" y="1650"/>
                </a:lnTo>
                <a:lnTo>
                  <a:pt x="318388" y="2412"/>
                </a:lnTo>
                <a:lnTo>
                  <a:pt x="318388" y="29209"/>
                </a:lnTo>
                <a:lnTo>
                  <a:pt x="312165" y="25907"/>
                </a:lnTo>
                <a:lnTo>
                  <a:pt x="307594" y="24383"/>
                </a:lnTo>
                <a:lnTo>
                  <a:pt x="304546" y="24383"/>
                </a:lnTo>
                <a:lnTo>
                  <a:pt x="295910" y="24383"/>
                </a:lnTo>
                <a:lnTo>
                  <a:pt x="291719" y="28193"/>
                </a:lnTo>
                <a:lnTo>
                  <a:pt x="291719" y="35813"/>
                </a:lnTo>
                <a:lnTo>
                  <a:pt x="291719" y="37845"/>
                </a:lnTo>
                <a:lnTo>
                  <a:pt x="292353" y="39750"/>
                </a:lnTo>
                <a:lnTo>
                  <a:pt x="293624" y="41655"/>
                </a:lnTo>
                <a:lnTo>
                  <a:pt x="294894" y="43560"/>
                </a:lnTo>
                <a:lnTo>
                  <a:pt x="296672" y="45592"/>
                </a:lnTo>
                <a:lnTo>
                  <a:pt x="298958" y="47625"/>
                </a:lnTo>
                <a:lnTo>
                  <a:pt x="301116" y="49783"/>
                </a:lnTo>
                <a:lnTo>
                  <a:pt x="303784" y="51815"/>
                </a:lnTo>
                <a:lnTo>
                  <a:pt x="306577" y="53975"/>
                </a:lnTo>
                <a:lnTo>
                  <a:pt x="309499" y="56133"/>
                </a:lnTo>
                <a:lnTo>
                  <a:pt x="312547" y="58165"/>
                </a:lnTo>
                <a:lnTo>
                  <a:pt x="315722" y="60070"/>
                </a:lnTo>
                <a:lnTo>
                  <a:pt x="360045" y="60070"/>
                </a:lnTo>
                <a:lnTo>
                  <a:pt x="360045" y="86232"/>
                </a:lnTo>
                <a:lnTo>
                  <a:pt x="324992" y="86232"/>
                </a:lnTo>
                <a:lnTo>
                  <a:pt x="324992" y="122427"/>
                </a:lnTo>
                <a:lnTo>
                  <a:pt x="265175" y="122427"/>
                </a:lnTo>
                <a:lnTo>
                  <a:pt x="263778" y="122427"/>
                </a:lnTo>
                <a:lnTo>
                  <a:pt x="262509" y="123062"/>
                </a:lnTo>
                <a:lnTo>
                  <a:pt x="261620" y="124205"/>
                </a:lnTo>
                <a:lnTo>
                  <a:pt x="260603" y="125348"/>
                </a:lnTo>
                <a:lnTo>
                  <a:pt x="260223" y="126745"/>
                </a:lnTo>
                <a:lnTo>
                  <a:pt x="260223" y="128269"/>
                </a:lnTo>
                <a:lnTo>
                  <a:pt x="260223" y="130301"/>
                </a:lnTo>
                <a:lnTo>
                  <a:pt x="260858" y="131952"/>
                </a:lnTo>
                <a:lnTo>
                  <a:pt x="262254" y="133095"/>
                </a:lnTo>
                <a:lnTo>
                  <a:pt x="263651" y="134238"/>
                </a:lnTo>
                <a:lnTo>
                  <a:pt x="265557" y="134873"/>
                </a:lnTo>
                <a:lnTo>
                  <a:pt x="268097" y="134873"/>
                </a:lnTo>
                <a:lnTo>
                  <a:pt x="269494" y="134873"/>
                </a:lnTo>
                <a:lnTo>
                  <a:pt x="271525" y="134619"/>
                </a:lnTo>
                <a:lnTo>
                  <a:pt x="274320" y="134238"/>
                </a:lnTo>
                <a:lnTo>
                  <a:pt x="277240" y="133857"/>
                </a:lnTo>
                <a:lnTo>
                  <a:pt x="280162" y="133476"/>
                </a:lnTo>
                <a:lnTo>
                  <a:pt x="283210" y="133095"/>
                </a:lnTo>
                <a:lnTo>
                  <a:pt x="286385" y="132714"/>
                </a:lnTo>
                <a:lnTo>
                  <a:pt x="289305" y="132333"/>
                </a:lnTo>
                <a:lnTo>
                  <a:pt x="291973" y="131952"/>
                </a:lnTo>
                <a:lnTo>
                  <a:pt x="294766" y="131571"/>
                </a:lnTo>
                <a:lnTo>
                  <a:pt x="296799" y="131317"/>
                </a:lnTo>
                <a:lnTo>
                  <a:pt x="298196" y="131317"/>
                </a:lnTo>
                <a:lnTo>
                  <a:pt x="304291" y="131317"/>
                </a:lnTo>
                <a:lnTo>
                  <a:pt x="309752" y="132206"/>
                </a:lnTo>
                <a:lnTo>
                  <a:pt x="314833" y="134112"/>
                </a:lnTo>
                <a:lnTo>
                  <a:pt x="319913" y="135889"/>
                </a:lnTo>
                <a:lnTo>
                  <a:pt x="324230" y="138302"/>
                </a:lnTo>
                <a:lnTo>
                  <a:pt x="327787" y="141477"/>
                </a:lnTo>
                <a:lnTo>
                  <a:pt x="331470" y="144525"/>
                </a:lnTo>
                <a:lnTo>
                  <a:pt x="334263" y="148208"/>
                </a:lnTo>
                <a:lnTo>
                  <a:pt x="336296" y="152526"/>
                </a:lnTo>
                <a:lnTo>
                  <a:pt x="338327" y="156844"/>
                </a:lnTo>
                <a:lnTo>
                  <a:pt x="339344" y="161416"/>
                </a:lnTo>
                <a:lnTo>
                  <a:pt x="339344" y="166496"/>
                </a:lnTo>
                <a:lnTo>
                  <a:pt x="339344" y="171957"/>
                </a:lnTo>
                <a:lnTo>
                  <a:pt x="312165" y="204596"/>
                </a:lnTo>
                <a:lnTo>
                  <a:pt x="293750" y="209676"/>
                </a:lnTo>
                <a:lnTo>
                  <a:pt x="313182" y="237489"/>
                </a:lnTo>
                <a:lnTo>
                  <a:pt x="288671" y="252475"/>
                </a:lnTo>
                <a:lnTo>
                  <a:pt x="260350" y="207263"/>
                </a:lnTo>
                <a:lnTo>
                  <a:pt x="255650" y="206247"/>
                </a:lnTo>
                <a:lnTo>
                  <a:pt x="250698" y="203962"/>
                </a:lnTo>
                <a:lnTo>
                  <a:pt x="245490" y="200405"/>
                </a:lnTo>
                <a:lnTo>
                  <a:pt x="240284" y="196976"/>
                </a:lnTo>
                <a:lnTo>
                  <a:pt x="235330" y="192023"/>
                </a:lnTo>
                <a:lnTo>
                  <a:pt x="230377" y="185546"/>
                </a:lnTo>
                <a:lnTo>
                  <a:pt x="251205" y="166369"/>
                </a:lnTo>
                <a:lnTo>
                  <a:pt x="253491" y="169798"/>
                </a:lnTo>
                <a:lnTo>
                  <a:pt x="255777" y="172719"/>
                </a:lnTo>
                <a:lnTo>
                  <a:pt x="258190" y="174878"/>
                </a:lnTo>
                <a:lnTo>
                  <a:pt x="260603" y="177164"/>
                </a:lnTo>
                <a:lnTo>
                  <a:pt x="263016" y="178942"/>
                </a:lnTo>
                <a:lnTo>
                  <a:pt x="265557" y="180212"/>
                </a:lnTo>
                <a:lnTo>
                  <a:pt x="270637" y="182625"/>
                </a:lnTo>
                <a:lnTo>
                  <a:pt x="275463" y="183895"/>
                </a:lnTo>
                <a:lnTo>
                  <a:pt x="279780" y="183895"/>
                </a:lnTo>
                <a:lnTo>
                  <a:pt x="293375" y="182824"/>
                </a:lnTo>
                <a:lnTo>
                  <a:pt x="303101" y="179609"/>
                </a:lnTo>
                <a:lnTo>
                  <a:pt x="308945" y="174251"/>
                </a:lnTo>
                <a:lnTo>
                  <a:pt x="310896" y="166750"/>
                </a:lnTo>
                <a:lnTo>
                  <a:pt x="310896" y="164210"/>
                </a:lnTo>
                <a:lnTo>
                  <a:pt x="309879" y="162178"/>
                </a:lnTo>
                <a:lnTo>
                  <a:pt x="307848" y="160527"/>
                </a:lnTo>
                <a:lnTo>
                  <a:pt x="305815" y="158750"/>
                </a:lnTo>
                <a:lnTo>
                  <a:pt x="303149" y="157860"/>
                </a:lnTo>
                <a:lnTo>
                  <a:pt x="300100" y="157860"/>
                </a:lnTo>
                <a:lnTo>
                  <a:pt x="298830" y="157860"/>
                </a:lnTo>
                <a:lnTo>
                  <a:pt x="296799" y="157987"/>
                </a:lnTo>
                <a:lnTo>
                  <a:pt x="294259" y="158368"/>
                </a:lnTo>
                <a:lnTo>
                  <a:pt x="291719" y="158750"/>
                </a:lnTo>
                <a:lnTo>
                  <a:pt x="289051" y="159130"/>
                </a:lnTo>
                <a:lnTo>
                  <a:pt x="286258" y="159512"/>
                </a:lnTo>
                <a:lnTo>
                  <a:pt x="283463" y="160019"/>
                </a:lnTo>
                <a:lnTo>
                  <a:pt x="280797" y="160400"/>
                </a:lnTo>
                <a:lnTo>
                  <a:pt x="278257" y="160781"/>
                </a:lnTo>
                <a:lnTo>
                  <a:pt x="275716" y="161162"/>
                </a:lnTo>
                <a:lnTo>
                  <a:pt x="273685" y="161289"/>
                </a:lnTo>
                <a:lnTo>
                  <a:pt x="272414" y="161289"/>
                </a:lnTo>
                <a:lnTo>
                  <a:pt x="266319" y="161289"/>
                </a:lnTo>
                <a:lnTo>
                  <a:pt x="260730" y="160527"/>
                </a:lnTo>
                <a:lnTo>
                  <a:pt x="255904" y="158876"/>
                </a:lnTo>
                <a:lnTo>
                  <a:pt x="251078" y="157225"/>
                </a:lnTo>
                <a:lnTo>
                  <a:pt x="246887" y="155066"/>
                </a:lnTo>
                <a:lnTo>
                  <a:pt x="243459" y="152145"/>
                </a:lnTo>
                <a:lnTo>
                  <a:pt x="240157" y="149225"/>
                </a:lnTo>
                <a:lnTo>
                  <a:pt x="237489" y="145795"/>
                </a:lnTo>
                <a:lnTo>
                  <a:pt x="235712" y="141731"/>
                </a:lnTo>
                <a:lnTo>
                  <a:pt x="233934" y="137667"/>
                </a:lnTo>
                <a:lnTo>
                  <a:pt x="232917" y="133095"/>
                </a:lnTo>
                <a:lnTo>
                  <a:pt x="232917" y="128269"/>
                </a:lnTo>
                <a:lnTo>
                  <a:pt x="232917" y="123570"/>
                </a:lnTo>
                <a:lnTo>
                  <a:pt x="233679" y="119252"/>
                </a:lnTo>
                <a:lnTo>
                  <a:pt x="235330" y="115315"/>
                </a:lnTo>
                <a:lnTo>
                  <a:pt x="236854" y="111505"/>
                </a:lnTo>
                <a:lnTo>
                  <a:pt x="239013" y="108076"/>
                </a:lnTo>
                <a:lnTo>
                  <a:pt x="241808" y="105282"/>
                </a:lnTo>
                <a:lnTo>
                  <a:pt x="244601" y="102488"/>
                </a:lnTo>
                <a:lnTo>
                  <a:pt x="248030" y="100329"/>
                </a:lnTo>
                <a:lnTo>
                  <a:pt x="251967" y="98805"/>
                </a:lnTo>
                <a:lnTo>
                  <a:pt x="255904" y="97154"/>
                </a:lnTo>
                <a:lnTo>
                  <a:pt x="260223" y="96392"/>
                </a:lnTo>
                <a:lnTo>
                  <a:pt x="265049" y="96392"/>
                </a:lnTo>
                <a:lnTo>
                  <a:pt x="296799" y="96392"/>
                </a:lnTo>
                <a:lnTo>
                  <a:pt x="296799" y="86232"/>
                </a:lnTo>
                <a:lnTo>
                  <a:pt x="235076" y="86232"/>
                </a:lnTo>
                <a:lnTo>
                  <a:pt x="227075" y="86232"/>
                </a:lnTo>
                <a:lnTo>
                  <a:pt x="208661" y="86232"/>
                </a:lnTo>
                <a:lnTo>
                  <a:pt x="208661" y="207390"/>
                </a:lnTo>
                <a:lnTo>
                  <a:pt x="180466" y="207390"/>
                </a:lnTo>
                <a:lnTo>
                  <a:pt x="180466" y="86232"/>
                </a:lnTo>
                <a:lnTo>
                  <a:pt x="174751" y="86232"/>
                </a:lnTo>
                <a:lnTo>
                  <a:pt x="167639" y="86232"/>
                </a:lnTo>
                <a:lnTo>
                  <a:pt x="139826" y="86232"/>
                </a:lnTo>
                <a:lnTo>
                  <a:pt x="139826" y="207390"/>
                </a:lnTo>
                <a:lnTo>
                  <a:pt x="111505" y="207390"/>
                </a:lnTo>
                <a:lnTo>
                  <a:pt x="111505" y="150875"/>
                </a:lnTo>
                <a:lnTo>
                  <a:pt x="66421" y="150875"/>
                </a:lnTo>
                <a:lnTo>
                  <a:pt x="65150" y="153162"/>
                </a:lnTo>
                <a:lnTo>
                  <a:pt x="63626" y="155193"/>
                </a:lnTo>
                <a:lnTo>
                  <a:pt x="61722" y="157098"/>
                </a:lnTo>
                <a:lnTo>
                  <a:pt x="59944" y="159130"/>
                </a:lnTo>
                <a:lnTo>
                  <a:pt x="57912" y="160654"/>
                </a:lnTo>
                <a:lnTo>
                  <a:pt x="55752" y="161670"/>
                </a:lnTo>
                <a:lnTo>
                  <a:pt x="90550" y="202818"/>
                </a:lnTo>
                <a:lnTo>
                  <a:pt x="68834" y="220979"/>
                </a:lnTo>
                <a:lnTo>
                  <a:pt x="2032" y="142112"/>
                </a:lnTo>
                <a:lnTo>
                  <a:pt x="23749" y="123825"/>
                </a:lnTo>
                <a:lnTo>
                  <a:pt x="37084" y="139953"/>
                </a:lnTo>
                <a:lnTo>
                  <a:pt x="40897" y="137862"/>
                </a:lnTo>
                <a:lnTo>
                  <a:pt x="43592" y="132556"/>
                </a:lnTo>
                <a:lnTo>
                  <a:pt x="45192" y="124059"/>
                </a:lnTo>
                <a:lnTo>
                  <a:pt x="45720" y="112394"/>
                </a:lnTo>
                <a:lnTo>
                  <a:pt x="45720" y="86232"/>
                </a:lnTo>
                <a:lnTo>
                  <a:pt x="0" y="86232"/>
                </a:lnTo>
                <a:lnTo>
                  <a:pt x="0" y="60070"/>
                </a:lnTo>
                <a:lnTo>
                  <a:pt x="167639" y="60070"/>
                </a:lnTo>
                <a:lnTo>
                  <a:pt x="171576" y="60070"/>
                </a:lnTo>
                <a:lnTo>
                  <a:pt x="133603" y="20319"/>
                </a:lnTo>
                <a:lnTo>
                  <a:pt x="153035" y="634"/>
                </a:lnTo>
                <a:lnTo>
                  <a:pt x="206883" y="60070"/>
                </a:lnTo>
                <a:lnTo>
                  <a:pt x="227075" y="60070"/>
                </a:lnTo>
                <a:lnTo>
                  <a:pt x="235076" y="60070"/>
                </a:lnTo>
                <a:lnTo>
                  <a:pt x="276351" y="60070"/>
                </a:lnTo>
                <a:lnTo>
                  <a:pt x="272796" y="56006"/>
                </a:lnTo>
                <a:lnTo>
                  <a:pt x="270128" y="51942"/>
                </a:lnTo>
                <a:lnTo>
                  <a:pt x="268224" y="48132"/>
                </a:lnTo>
                <a:lnTo>
                  <a:pt x="266319" y="44195"/>
                </a:lnTo>
                <a:lnTo>
                  <a:pt x="265302" y="39877"/>
                </a:lnTo>
                <a:lnTo>
                  <a:pt x="265302" y="35051"/>
                </a:lnTo>
                <a:lnTo>
                  <a:pt x="265302" y="30098"/>
                </a:lnTo>
                <a:lnTo>
                  <a:pt x="276478" y="10032"/>
                </a:lnTo>
                <a:lnTo>
                  <a:pt x="279908" y="6857"/>
                </a:lnTo>
                <a:lnTo>
                  <a:pt x="283972" y="4444"/>
                </a:lnTo>
                <a:lnTo>
                  <a:pt x="288671" y="2666"/>
                </a:lnTo>
                <a:lnTo>
                  <a:pt x="293370" y="888"/>
                </a:lnTo>
                <a:lnTo>
                  <a:pt x="298450" y="0"/>
                </a:lnTo>
                <a:lnTo>
                  <a:pt x="303784" y="0"/>
                </a:lnTo>
                <a:close/>
              </a:path>
            </a:pathLst>
          </a:custGeom>
          <a:ln w="9144">
            <a:solidFill>
              <a:srgbClr val="5C43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9" name="object 59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7714892" y="3459358"/>
            <a:ext cx="827422" cy="372923"/>
          </a:xfrm>
          <a:prstGeom prst="rect">
            <a:avLst/>
          </a:prstGeom>
        </p:spPr>
      </p:pic>
      <p:pic>
        <p:nvPicPr>
          <p:cNvPr id="119" name="object 119">
            <a:hlinkClick r:id="rId31"/>
          </p:cNvPr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1423894" y="2027025"/>
            <a:ext cx="1868413" cy="1641805"/>
          </a:xfrm>
          <a:prstGeom prst="rect">
            <a:avLst/>
          </a:prstGeom>
        </p:spPr>
      </p:pic>
      <p:sp>
        <p:nvSpPr>
          <p:cNvPr id="124" name="object 124"/>
          <p:cNvSpPr txBox="1"/>
          <p:nvPr/>
        </p:nvSpPr>
        <p:spPr>
          <a:xfrm>
            <a:off x="949088" y="3834172"/>
            <a:ext cx="3110992" cy="348989"/>
          </a:xfrm>
          <a:prstGeom prst="rect">
            <a:avLst/>
          </a:prstGeom>
          <a:solidFill>
            <a:srgbClr val="F1DCDB"/>
          </a:solidFill>
        </p:spPr>
        <p:txBody>
          <a:bodyPr vert="horz" wrap="square" lIns="0" tIns="40814" rIns="0" bIns="0" rtlCol="0">
            <a:spAutoFit/>
          </a:bodyPr>
          <a:lstStyle/>
          <a:p>
            <a:pPr marL="270275">
              <a:spcBef>
                <a:spcPts val="321"/>
              </a:spcBef>
            </a:pPr>
            <a:r>
              <a:rPr lang="mr-IN" sz="2000" b="1" dirty="0">
                <a:latin typeface="Nirmala UI"/>
                <a:cs typeface="Nirmala UI"/>
              </a:rPr>
              <a:t>नोंदणी व मुद्रांक विभाग</a:t>
            </a:r>
            <a:endParaRPr sz="2000" dirty="0">
              <a:latin typeface="Nirmala UI"/>
              <a:cs typeface="Nirmala UI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334000" y="692731"/>
            <a:ext cx="3754582" cy="569379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r>
              <a:rPr lang="en-IN" sz="3100" b="1" dirty="0" smtClean="0">
                <a:solidFill>
                  <a:schemeClr val="bg1"/>
                </a:solidFill>
                <a:latin typeface="DVOT-YogeshMR" pitchFamily="2" charset="0"/>
                <a:cs typeface="DVOT-YogeshMR" pitchFamily="2" charset="0"/>
              </a:rPr>
              <a:t>विषयसुची</a:t>
            </a:r>
            <a:endParaRPr lang="en-IN" sz="3100" b="1" dirty="0">
              <a:solidFill>
                <a:schemeClr val="bg1"/>
              </a:solidFill>
              <a:latin typeface="DVOT-YogeshMR" pitchFamily="2" charset="0"/>
              <a:cs typeface="DVOT-YogeshMR" pitchFamily="2" charset="0"/>
            </a:endParaRPr>
          </a:p>
        </p:txBody>
      </p:sp>
      <p:sp>
        <p:nvSpPr>
          <p:cNvPr id="60" name="5-Point Star 59"/>
          <p:cNvSpPr/>
          <p:nvPr/>
        </p:nvSpPr>
        <p:spPr>
          <a:xfrm>
            <a:off x="5391151" y="1676401"/>
            <a:ext cx="400050" cy="28575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IN"/>
          </a:p>
        </p:txBody>
      </p:sp>
      <p:sp>
        <p:nvSpPr>
          <p:cNvPr id="61" name="5-Point Star 60"/>
          <p:cNvSpPr/>
          <p:nvPr/>
        </p:nvSpPr>
        <p:spPr>
          <a:xfrm>
            <a:off x="5410201" y="2305050"/>
            <a:ext cx="381000" cy="2667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IN"/>
          </a:p>
        </p:txBody>
      </p:sp>
      <p:sp>
        <p:nvSpPr>
          <p:cNvPr id="65" name="5-Point Star 64"/>
          <p:cNvSpPr/>
          <p:nvPr/>
        </p:nvSpPr>
        <p:spPr>
          <a:xfrm>
            <a:off x="5429251" y="2876551"/>
            <a:ext cx="361950" cy="24765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IN"/>
          </a:p>
        </p:txBody>
      </p:sp>
      <p:sp>
        <p:nvSpPr>
          <p:cNvPr id="68" name="5-Point Star 67"/>
          <p:cNvSpPr/>
          <p:nvPr/>
        </p:nvSpPr>
        <p:spPr>
          <a:xfrm>
            <a:off x="5372100" y="3467100"/>
            <a:ext cx="342901" cy="2667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IN"/>
          </a:p>
        </p:txBody>
      </p:sp>
      <p:sp>
        <p:nvSpPr>
          <p:cNvPr id="71" name="object 20"/>
          <p:cNvSpPr/>
          <p:nvPr/>
        </p:nvSpPr>
        <p:spPr>
          <a:xfrm>
            <a:off x="4722443" y="4098977"/>
            <a:ext cx="512973" cy="371856"/>
          </a:xfrm>
          <a:custGeom>
            <a:avLst/>
            <a:gdLst/>
            <a:ahLst/>
            <a:cxnLst/>
            <a:rect l="l" t="t" r="r" b="b"/>
            <a:pathLst>
              <a:path w="381000" h="309880">
                <a:moveTo>
                  <a:pt x="0" y="77343"/>
                </a:moveTo>
                <a:lnTo>
                  <a:pt x="225806" y="77343"/>
                </a:lnTo>
                <a:lnTo>
                  <a:pt x="225806" y="0"/>
                </a:lnTo>
                <a:lnTo>
                  <a:pt x="380492" y="154686"/>
                </a:lnTo>
                <a:lnTo>
                  <a:pt x="225806" y="309499"/>
                </a:lnTo>
                <a:lnTo>
                  <a:pt x="225806" y="232156"/>
                </a:lnTo>
                <a:lnTo>
                  <a:pt x="0" y="232156"/>
                </a:lnTo>
                <a:lnTo>
                  <a:pt x="77343" y="154686"/>
                </a:lnTo>
                <a:lnTo>
                  <a:pt x="0" y="77343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32"/>
          <p:cNvSpPr/>
          <p:nvPr/>
        </p:nvSpPr>
        <p:spPr>
          <a:xfrm>
            <a:off x="5344897" y="4038600"/>
            <a:ext cx="5380254" cy="457200"/>
          </a:xfrm>
          <a:custGeom>
            <a:avLst/>
            <a:gdLst/>
            <a:ahLst/>
            <a:cxnLst/>
            <a:rect l="l" t="t" r="r" b="b"/>
            <a:pathLst>
              <a:path w="2664460" h="369569">
                <a:moveTo>
                  <a:pt x="0" y="369328"/>
                </a:moveTo>
                <a:lnTo>
                  <a:pt x="2664333" y="369328"/>
                </a:lnTo>
                <a:lnTo>
                  <a:pt x="2664333" y="0"/>
                </a:lnTo>
                <a:lnTo>
                  <a:pt x="0" y="0"/>
                </a:lnTo>
                <a:lnTo>
                  <a:pt x="0" y="369328"/>
                </a:lnTo>
                <a:close/>
              </a:path>
            </a:pathLst>
          </a:cu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 sz="2400" b="1">
              <a:latin typeface="DVOT-Yogesh" pitchFamily="2" charset="0"/>
              <a:cs typeface="DVOT-Yogesh" pitchFamily="2" charset="0"/>
            </a:endParaRPr>
          </a:p>
        </p:txBody>
      </p:sp>
      <p:sp>
        <p:nvSpPr>
          <p:cNvPr id="81" name="5-Point Star 80"/>
          <p:cNvSpPr/>
          <p:nvPr/>
        </p:nvSpPr>
        <p:spPr>
          <a:xfrm>
            <a:off x="5429250" y="4152900"/>
            <a:ext cx="342901" cy="2667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IN"/>
          </a:p>
        </p:txBody>
      </p:sp>
      <p:sp>
        <p:nvSpPr>
          <p:cNvPr id="82" name="TextBox 81"/>
          <p:cNvSpPr txBox="1"/>
          <p:nvPr/>
        </p:nvSpPr>
        <p:spPr>
          <a:xfrm>
            <a:off x="5848351" y="4095752"/>
            <a:ext cx="5581650" cy="461661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r>
              <a:rPr lang="en-IN" sz="2400" b="1" dirty="0" err="1" smtClean="0"/>
              <a:t>नाविन्यपुर्ण</a:t>
            </a:r>
            <a:r>
              <a:rPr lang="en-IN" sz="2400" b="1" dirty="0" smtClean="0"/>
              <a:t> </a:t>
            </a:r>
            <a:r>
              <a:rPr lang="en-IN" sz="2400" b="1" dirty="0" err="1" smtClean="0"/>
              <a:t>उपक्रम</a:t>
            </a:r>
            <a:r>
              <a:rPr lang="en-IN" sz="2400" b="1" dirty="0" smtClean="0"/>
              <a:t> – 1 </a:t>
            </a:r>
            <a:r>
              <a:rPr lang="en-IN" sz="2400" b="1" dirty="0" err="1" smtClean="0"/>
              <a:t>सुकरजिवनमान</a:t>
            </a:r>
            <a:endParaRPr lang="en-IN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164A718-D647-8871-1D21-2B772F7727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1">
            <a:extLst>
              <a:ext uri="{FF2B5EF4-FFF2-40B4-BE49-F238E27FC236}">
                <a16:creationId xmlns:a16="http://schemas.microsoft.com/office/drawing/2014/main" xmlns="" id="{620CEFE2-3B7F-4D25-16BE-C16E5ED422B8}"/>
              </a:ext>
            </a:extLst>
          </p:cNvPr>
          <p:cNvSpPr/>
          <p:nvPr/>
        </p:nvSpPr>
        <p:spPr>
          <a:xfrm>
            <a:off x="0" y="0"/>
            <a:ext cx="14630400" cy="8230433"/>
          </a:xfrm>
          <a:prstGeom prst="rect">
            <a:avLst/>
          </a:prstGeom>
          <a:solidFill>
            <a:srgbClr val="FFF8F0"/>
          </a:solidFill>
          <a:ln/>
        </p:spPr>
        <p:txBody>
          <a:bodyPr lIns="91427" tIns="45713" rIns="91427" bIns="45713"/>
          <a:lstStyle/>
          <a:p>
            <a:endParaRPr lang="en-IN" dirty="0">
              <a:solidFill>
                <a:srgbClr val="3333FF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257BAB1-794B-B9EF-2EF3-CA07CB17F59E}"/>
              </a:ext>
            </a:extLst>
          </p:cNvPr>
          <p:cNvSpPr txBox="1"/>
          <p:nvPr/>
        </p:nvSpPr>
        <p:spPr>
          <a:xfrm>
            <a:off x="443344" y="1702582"/>
            <a:ext cx="13364451" cy="3683045"/>
          </a:xfrm>
          <a:prstGeom prst="rect">
            <a:avLst/>
          </a:prstGeom>
          <a:noFill/>
        </p:spPr>
        <p:txBody>
          <a:bodyPr wrap="square" lIns="91427" tIns="45713" rIns="91427" bIns="45713" rtlCol="0">
            <a:spAutoFit/>
          </a:bodyPr>
          <a:lstStyle/>
          <a:p>
            <a:pPr marL="442869" lvl="1" indent="-442869">
              <a:lnSpc>
                <a:spcPts val="3538"/>
              </a:lnSpc>
              <a:buFont typeface="Wingdings" pitchFamily="2" charset="2"/>
              <a:buChar char="v"/>
            </a:pPr>
            <a:r>
              <a:rPr lang="en-US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विभागाच्या</a:t>
            </a: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ऑनलाईन</a:t>
            </a: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सुविधांची</a:t>
            </a: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माहिती</a:t>
            </a:r>
            <a:r>
              <a:rPr lang="en-U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			 -  </a:t>
            </a:r>
            <a:r>
              <a:rPr lang="en-US" sz="2000" b="1" dirty="0" smtClean="0">
                <a:solidFill>
                  <a:srgbClr val="002060"/>
                </a:solidFill>
                <a:latin typeface="DVOT-Yogesh" panose="00000400000000000000" pitchFamily="2" charset="0"/>
                <a:cs typeface="DVOT-Yogesh" panose="00000400000000000000" pitchFamily="2" charset="0"/>
                <a:sym typeface="Calibri (MS)"/>
                <a:hlinkClick r:id="rId2"/>
              </a:rPr>
              <a:t>www.igr.maharashtra.gov.in</a:t>
            </a:r>
            <a:endParaRPr lang="en-US" sz="2000" b="1" dirty="0" smtClean="0">
              <a:solidFill>
                <a:srgbClr val="002060"/>
              </a:solidFill>
              <a:latin typeface="DVOT-Yogesh" panose="00000400000000000000" pitchFamily="2" charset="0"/>
              <a:cs typeface="DVOT-Yogesh" panose="00000400000000000000" pitchFamily="2" charset="0"/>
              <a:sym typeface="Calibri (MS)"/>
            </a:endParaRPr>
          </a:p>
          <a:p>
            <a:pPr marL="442869" lvl="1" indent="-442869">
              <a:lnSpc>
                <a:spcPts val="3538"/>
              </a:lnSpc>
              <a:buFont typeface="Wingdings" pitchFamily="2" charset="2"/>
              <a:buChar char="v"/>
            </a:pPr>
            <a:r>
              <a:rPr lang="en-US" sz="2000" b="1" dirty="0" err="1" smtClean="0">
                <a:solidFill>
                  <a:srgbClr val="002060"/>
                </a:solidFill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सारथी</a:t>
            </a:r>
            <a:r>
              <a:rPr lang="en-US" sz="2000" b="1" dirty="0" smtClean="0">
                <a:solidFill>
                  <a:srgbClr val="002060"/>
                </a:solidFill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हेल्पलाईन</a:t>
            </a:r>
            <a:r>
              <a:rPr lang="en-US" sz="2000" b="1" dirty="0" smtClean="0">
                <a:solidFill>
                  <a:srgbClr val="002060"/>
                </a:solidFill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					  - </a:t>
            </a:r>
            <a:r>
              <a:rPr lang="en-US" sz="2000" b="1" dirty="0" err="1" smtClean="0">
                <a:solidFill>
                  <a:srgbClr val="002060"/>
                </a:solidFill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फोन</a:t>
            </a:r>
            <a:r>
              <a:rPr lang="en-US" sz="2000" b="1" dirty="0" smtClean="0">
                <a:solidFill>
                  <a:srgbClr val="002060"/>
                </a:solidFill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नंबर</a:t>
            </a:r>
            <a:r>
              <a:rPr lang="en-US" sz="2000" b="1" dirty="0" smtClean="0">
                <a:solidFill>
                  <a:srgbClr val="002060"/>
                </a:solidFill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8888007777</a:t>
            </a:r>
            <a:endParaRPr lang="en-US" sz="2000" b="1" dirty="0">
              <a:solidFill>
                <a:srgbClr val="002060"/>
              </a:solidFill>
              <a:latin typeface="DVOT-Yogesh" panose="00000400000000000000" pitchFamily="2" charset="0"/>
              <a:cs typeface="DVOT-Yogesh" panose="00000400000000000000" pitchFamily="2" charset="0"/>
              <a:sym typeface="Calibri (MS)"/>
            </a:endParaRPr>
          </a:p>
          <a:p>
            <a:pPr marL="442869" lvl="1" indent="-442869">
              <a:lnSpc>
                <a:spcPts val="3538"/>
              </a:lnSpc>
              <a:buFont typeface="Wingdings" pitchFamily="2" charset="2"/>
              <a:buChar char="v"/>
            </a:pPr>
            <a:r>
              <a:rPr lang="en-US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विभागाविषयी</a:t>
            </a: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 </a:t>
            </a:r>
            <a:r>
              <a:rPr lang="en-US" sz="2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माहिती</a:t>
            </a:r>
            <a:r>
              <a:rPr lang="en-U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					  - </a:t>
            </a:r>
            <a:r>
              <a:rPr lang="en-US" sz="2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नोंदणी</a:t>
            </a:r>
            <a:r>
              <a:rPr lang="en-U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व </a:t>
            </a:r>
            <a:r>
              <a:rPr lang="en-US" sz="2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मुद्रांक</a:t>
            </a:r>
            <a:r>
              <a:rPr lang="en-U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विभाग</a:t>
            </a:r>
            <a:r>
              <a:rPr lang="en-U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, </a:t>
            </a:r>
            <a:r>
              <a:rPr lang="en-US" sz="2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महाराष्ट्र</a:t>
            </a:r>
            <a:r>
              <a:rPr lang="en-U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राज्य</a:t>
            </a:r>
            <a:r>
              <a:rPr lang="en-U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, </a:t>
            </a:r>
            <a:r>
              <a:rPr lang="en-US" sz="2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पुणे</a:t>
            </a:r>
            <a:r>
              <a:rPr lang="en-U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.</a:t>
            </a:r>
            <a:endParaRPr lang="en-US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VOT-Yogesh" panose="00000400000000000000" pitchFamily="2" charset="0"/>
              <a:cs typeface="DVOT-Yogesh" panose="00000400000000000000" pitchFamily="2" charset="0"/>
              <a:sym typeface="Calibri (MS)"/>
            </a:endParaRPr>
          </a:p>
          <a:p>
            <a:pPr marL="442869" lvl="1" indent="-442869">
              <a:lnSpc>
                <a:spcPts val="3538"/>
              </a:lnSpc>
              <a:buFont typeface="Wingdings" pitchFamily="2" charset="2"/>
              <a:buChar char="v"/>
            </a:pPr>
            <a:r>
              <a:rPr lang="en-US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प्रकाशने</a:t>
            </a: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( </a:t>
            </a:r>
            <a:r>
              <a:rPr lang="en-US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कायदे</a:t>
            </a: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, </a:t>
            </a:r>
            <a:r>
              <a:rPr lang="en-US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नियम</a:t>
            </a: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, </a:t>
            </a:r>
            <a:r>
              <a:rPr lang="en-US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अधिसुचना</a:t>
            </a: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इत्यादी</a:t>
            </a: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)</a:t>
            </a:r>
          </a:p>
          <a:p>
            <a:pPr marL="442869" lvl="1" indent="-442869">
              <a:lnSpc>
                <a:spcPts val="3538"/>
              </a:lnSpc>
              <a:buFont typeface="Wingdings" pitchFamily="2" charset="2"/>
              <a:buChar char="v"/>
            </a:pPr>
            <a:r>
              <a:rPr lang="en-US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महत्वाचे</a:t>
            </a: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दुवे</a:t>
            </a: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( </a:t>
            </a:r>
            <a:r>
              <a:rPr lang="en-US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पोर्टल</a:t>
            </a: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बाबत</a:t>
            </a: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)</a:t>
            </a:r>
          </a:p>
          <a:p>
            <a:pPr marL="442869" lvl="1" indent="-442869">
              <a:lnSpc>
                <a:spcPts val="3538"/>
              </a:lnSpc>
              <a:buFont typeface="Wingdings" pitchFamily="2" charset="2"/>
              <a:buChar char="v"/>
            </a:pPr>
            <a:r>
              <a:rPr lang="en-US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सांख्यिकी</a:t>
            </a: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( </a:t>
            </a:r>
            <a:r>
              <a:rPr lang="en-US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दस्त</a:t>
            </a: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संख्या</a:t>
            </a: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, </a:t>
            </a:r>
            <a:r>
              <a:rPr lang="en-US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मुद्रांक</a:t>
            </a: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शुल्क</a:t>
            </a: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व </a:t>
            </a:r>
            <a:r>
              <a:rPr lang="en-US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नोंदणी</a:t>
            </a: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फी</a:t>
            </a: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)</a:t>
            </a:r>
          </a:p>
          <a:p>
            <a:pPr marL="442869" lvl="1" indent="-442869">
              <a:lnSpc>
                <a:spcPts val="3538"/>
              </a:lnSpc>
              <a:buFont typeface="Wingdings" pitchFamily="2" charset="2"/>
              <a:buChar char="v"/>
            </a:pPr>
            <a:r>
              <a:rPr lang="en-US" sz="2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नागरिकांसाठी</a:t>
            </a:r>
            <a:r>
              <a:rPr lang="en-U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( </a:t>
            </a:r>
            <a:r>
              <a:rPr lang="en-US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नागरीकांची</a:t>
            </a: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सनद</a:t>
            </a:r>
            <a:r>
              <a:rPr lang="en-U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, </a:t>
            </a:r>
            <a:r>
              <a:rPr lang="en-US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सारथी</a:t>
            </a: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इत्यादी</a:t>
            </a:r>
            <a:r>
              <a:rPr lang="en-U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) </a:t>
            </a:r>
            <a:r>
              <a:rPr lang="en-US" sz="2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हि</a:t>
            </a:r>
            <a:r>
              <a:rPr lang="en-U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पुस्तके</a:t>
            </a:r>
            <a:r>
              <a:rPr lang="en-U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anose="00000400000000000000" pitchFamily="2" charset="0"/>
                <a:cs typeface="DVOT-Yogesh" panose="00000400000000000000" pitchFamily="2" charset="0"/>
                <a:sym typeface="Calibri (MS)"/>
                <a:hlinkClick r:id="rId2"/>
              </a:rPr>
              <a:t>www.igr.maharashtra.gov.in</a:t>
            </a:r>
            <a:r>
              <a:rPr lang="en-U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या</a:t>
            </a:r>
            <a:r>
              <a:rPr lang="en-U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संकेत</a:t>
            </a:r>
            <a:r>
              <a:rPr lang="en-U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स्थळावर</a:t>
            </a:r>
            <a:r>
              <a:rPr lang="en-U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उपलब्ध</a:t>
            </a:r>
            <a:r>
              <a:rPr lang="en-U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आहे</a:t>
            </a:r>
            <a:r>
              <a:rPr lang="en-U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.</a:t>
            </a:r>
            <a:endParaRPr lang="en-US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VOT-Yogesh" panose="00000400000000000000" pitchFamily="2" charset="0"/>
              <a:cs typeface="DVOT-Yogesh" panose="00000400000000000000" pitchFamily="2" charset="0"/>
              <a:sym typeface="Calibri (MS)"/>
            </a:endParaRPr>
          </a:p>
          <a:p>
            <a:pPr marL="442869" lvl="1" indent="-442869">
              <a:lnSpc>
                <a:spcPts val="3538"/>
              </a:lnSpc>
              <a:buFont typeface="Wingdings" pitchFamily="2" charset="2"/>
              <a:buChar char="v"/>
            </a:pPr>
            <a:r>
              <a:rPr lang="en-US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सेवा</a:t>
            </a: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हमी</a:t>
            </a: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अंतर्गत</a:t>
            </a: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सेवांबाबत</a:t>
            </a: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माहिती</a:t>
            </a: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. </a:t>
            </a:r>
            <a:r>
              <a:rPr lang="en-US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वरील</a:t>
            </a: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सर्व</a:t>
            </a: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 </a:t>
            </a:r>
            <a:r>
              <a:rPr lang="en-US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विषयांची</a:t>
            </a: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माहिती</a:t>
            </a: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विभागाच्या</a:t>
            </a: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संकेतस्थळावर</a:t>
            </a: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अदयावत</a:t>
            </a: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केलेली</a:t>
            </a: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आहे</a:t>
            </a:r>
            <a:r>
              <a:rPr lang="en-U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.</a:t>
            </a:r>
            <a:endParaRPr lang="en-IN" sz="2000" dirty="0">
              <a:solidFill>
                <a:srgbClr val="002060"/>
              </a:solidFill>
              <a:latin typeface="DVOT-Yogesh" panose="00000400000000000000" pitchFamily="2" charset="0"/>
              <a:cs typeface="DVOT-Yogesh" panose="00000400000000000000" pitchFamily="2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2C88522B-4F1B-4FF1-A639-325F53E6E86D}"/>
              </a:ext>
            </a:extLst>
          </p:cNvPr>
          <p:cNvGrpSpPr/>
          <p:nvPr/>
        </p:nvGrpSpPr>
        <p:grpSpPr>
          <a:xfrm>
            <a:off x="436083" y="286304"/>
            <a:ext cx="13214006" cy="1068742"/>
            <a:chOff x="289693" y="312508"/>
            <a:chExt cx="13360397" cy="1452291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F24197D0-7288-43FA-B39F-BECA5581A330}"/>
                </a:ext>
              </a:extLst>
            </p:cNvPr>
            <p:cNvSpPr/>
            <p:nvPr/>
          </p:nvSpPr>
          <p:spPr>
            <a:xfrm>
              <a:off x="289693" y="312508"/>
              <a:ext cx="13360397" cy="145229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highlight>
                  <a:srgbClr val="0000FF"/>
                </a:highlight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52268CA2-ADD1-4B54-A0BE-39E2D442C9CB}"/>
                </a:ext>
              </a:extLst>
            </p:cNvPr>
            <p:cNvSpPr txBox="1"/>
            <p:nvPr/>
          </p:nvSpPr>
          <p:spPr>
            <a:xfrm>
              <a:off x="2695299" y="439613"/>
              <a:ext cx="8693138" cy="1018684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txBody>
            <a:bodyPr wrap="square" lIns="71839" tIns="35920" rIns="71839" bIns="35920" rtlCol="0" anchor="ctr">
              <a:spAutoFit/>
            </a:bodyPr>
            <a:lstStyle/>
            <a:p>
              <a:pPr algn="ctr"/>
              <a:r>
                <a:rPr lang="en-US" sz="4400" b="1" dirty="0" err="1">
                  <a:latin typeface="DVOT-Yogesh" pitchFamily="2" charset="0"/>
                  <a:cs typeface="DVOT-Yogesh" pitchFamily="2" charset="0"/>
                  <a:sym typeface="Calibri (MS)"/>
                </a:rPr>
                <a:t>संकेतस्थळ</a:t>
              </a:r>
              <a:endParaRPr lang="en-US" sz="4400" b="1" dirty="0">
                <a:latin typeface="DVOT-Yogesh" pitchFamily="2" charset="0"/>
                <a:cs typeface="DVOT-Yogesh" pitchFamily="2" charset="0"/>
                <a:sym typeface="Calibri (MS)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0" y="7013088"/>
            <a:ext cx="14630400" cy="1216509"/>
            <a:chOff x="0" y="7013090"/>
            <a:chExt cx="14630400" cy="1216510"/>
          </a:xfrm>
        </p:grpSpPr>
        <p:sp>
          <p:nvSpPr>
            <p:cNvPr id="10" name="Wave 9"/>
            <p:cNvSpPr/>
            <p:nvPr/>
          </p:nvSpPr>
          <p:spPr>
            <a:xfrm>
              <a:off x="0" y="7592290"/>
              <a:ext cx="14630400" cy="498759"/>
            </a:xfrm>
            <a:prstGeom prst="wave">
              <a:avLst>
                <a:gd name="adj1" fmla="val 0"/>
                <a:gd name="adj2" fmla="val 189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xmlns="" id="{7DA93340-1EB1-4EFA-8065-14EF672537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387699" y="7013090"/>
              <a:ext cx="1242701" cy="121651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6165310" y="7661569"/>
              <a:ext cx="8395854" cy="3847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IN" b="1" dirty="0" smtClean="0">
                  <a:solidFill>
                    <a:schemeClr val="bg1"/>
                  </a:solidFill>
                  <a:latin typeface="DVOT-YogeshMR" pitchFamily="2" charset="0"/>
                  <a:cs typeface="DVOT-YogeshMR" pitchFamily="2" charset="0"/>
                </a:rPr>
                <a:t> (</a:t>
              </a:r>
              <a:r>
                <a:rPr lang="en-IN" b="1" dirty="0" err="1" smtClean="0">
                  <a:solidFill>
                    <a:schemeClr val="bg1"/>
                  </a:solidFill>
                  <a:latin typeface="DVOT-YogeshMR" pitchFamily="2" charset="0"/>
                  <a:cs typeface="DVOT-YogeshMR" pitchFamily="2" charset="0"/>
                </a:rPr>
                <a:t>नोंदणी</a:t>
              </a:r>
              <a:r>
                <a:rPr lang="en-IN" b="1" dirty="0" smtClean="0">
                  <a:solidFill>
                    <a:schemeClr val="bg1"/>
                  </a:solidFill>
                  <a:latin typeface="DVOT-YogeshMR" pitchFamily="2" charset="0"/>
                  <a:cs typeface="DVOT-YogeshMR" pitchFamily="2" charset="0"/>
                </a:rPr>
                <a:t> व </a:t>
              </a:r>
              <a:r>
                <a:rPr lang="en-IN" b="1" dirty="0" err="1" smtClean="0">
                  <a:solidFill>
                    <a:schemeClr val="bg1"/>
                  </a:solidFill>
                  <a:latin typeface="DVOT-YogeshMR" pitchFamily="2" charset="0"/>
                  <a:cs typeface="DVOT-YogeshMR" pitchFamily="2" charset="0"/>
                </a:rPr>
                <a:t>मुद्रांक</a:t>
              </a:r>
              <a:r>
                <a:rPr lang="en-IN" b="1" dirty="0" smtClean="0">
                  <a:solidFill>
                    <a:schemeClr val="bg1"/>
                  </a:solidFill>
                  <a:latin typeface="DVOT-YogeshMR" pitchFamily="2" charset="0"/>
                  <a:cs typeface="DVOT-YogeshMR" pitchFamily="2" charset="0"/>
                </a:rPr>
                <a:t> </a:t>
              </a:r>
              <a:r>
                <a:rPr lang="en-IN" b="1" dirty="0" err="1" smtClean="0">
                  <a:solidFill>
                    <a:schemeClr val="bg1"/>
                  </a:solidFill>
                  <a:latin typeface="DVOT-YogeshMR" pitchFamily="2" charset="0"/>
                  <a:cs typeface="DVOT-YogeshMR" pitchFamily="2" charset="0"/>
                </a:rPr>
                <a:t>विभाग</a:t>
              </a:r>
              <a:r>
                <a:rPr lang="en-IN" b="1" dirty="0" smtClean="0">
                  <a:solidFill>
                    <a:schemeClr val="bg1"/>
                  </a:solidFill>
                  <a:latin typeface="DVOT-YogeshMR" pitchFamily="2" charset="0"/>
                  <a:cs typeface="DVOT-YogeshMR" pitchFamily="2" charset="0"/>
                </a:rPr>
                <a:t>) </a:t>
              </a:r>
              <a:r>
                <a:rPr lang="en-IN" b="1" dirty="0" err="1" smtClean="0">
                  <a:solidFill>
                    <a:schemeClr val="bg1"/>
                  </a:solidFill>
                  <a:latin typeface="DVOT-YogeshMR" pitchFamily="2" charset="0"/>
                  <a:cs typeface="DVOT-YogeshMR" pitchFamily="2" charset="0"/>
                </a:rPr>
                <a:t>दुय्यम</a:t>
              </a:r>
              <a:r>
                <a:rPr lang="en-IN" b="1" dirty="0" smtClean="0">
                  <a:solidFill>
                    <a:schemeClr val="bg1"/>
                  </a:solidFill>
                  <a:latin typeface="DVOT-YogeshMR" pitchFamily="2" charset="0"/>
                  <a:cs typeface="DVOT-YogeshMR" pitchFamily="2" charset="0"/>
                </a:rPr>
                <a:t> </a:t>
              </a:r>
              <a:r>
                <a:rPr lang="en-IN" b="1" dirty="0" err="1" smtClean="0">
                  <a:solidFill>
                    <a:schemeClr val="bg1"/>
                  </a:solidFill>
                  <a:latin typeface="DVOT-YogeshMR" pitchFamily="2" charset="0"/>
                  <a:cs typeface="DVOT-YogeshMR" pitchFamily="2" charset="0"/>
                </a:rPr>
                <a:t>निबंधक</a:t>
              </a:r>
              <a:r>
                <a:rPr lang="en-IN" b="1" dirty="0" smtClean="0">
                  <a:solidFill>
                    <a:schemeClr val="bg1"/>
                  </a:solidFill>
                  <a:latin typeface="DVOT-YogeshMR" pitchFamily="2" charset="0"/>
                  <a:cs typeface="DVOT-YogeshMR" pitchFamily="2" charset="0"/>
                </a:rPr>
                <a:t> श्रेणी-1 </a:t>
              </a:r>
              <a:r>
                <a:rPr lang="en-IN" b="1" dirty="0" err="1" smtClean="0">
                  <a:solidFill>
                    <a:schemeClr val="bg1"/>
                  </a:solidFill>
                  <a:latin typeface="DVOT-YogeshMR" pitchFamily="2" charset="0"/>
                  <a:cs typeface="DVOT-YogeshMR" pitchFamily="2" charset="0"/>
                </a:rPr>
                <a:t>परतुर</a:t>
              </a:r>
              <a:r>
                <a:rPr lang="en-IN" b="1" dirty="0" smtClean="0">
                  <a:solidFill>
                    <a:schemeClr val="bg1"/>
                  </a:solidFill>
                  <a:latin typeface="DVOT-YogeshMR" pitchFamily="2" charset="0"/>
                  <a:cs typeface="DVOT-YogeshMR" pitchFamily="2" charset="0"/>
                </a:rPr>
                <a:t>, </a:t>
              </a:r>
              <a:r>
                <a:rPr lang="en-IN" b="1" dirty="0" err="1" smtClean="0">
                  <a:solidFill>
                    <a:schemeClr val="bg1"/>
                  </a:solidFill>
                  <a:latin typeface="DVOT-YogeshMR" pitchFamily="2" charset="0"/>
                  <a:cs typeface="DVOT-YogeshMR" pitchFamily="2" charset="0"/>
                </a:rPr>
                <a:t>ता.परतुर</a:t>
              </a:r>
              <a:r>
                <a:rPr lang="en-IN" b="1" dirty="0" smtClean="0">
                  <a:solidFill>
                    <a:schemeClr val="bg1"/>
                  </a:solidFill>
                  <a:latin typeface="DVOT-YogeshMR" pitchFamily="2" charset="0"/>
                  <a:cs typeface="DVOT-YogeshMR" pitchFamily="2" charset="0"/>
                </a:rPr>
                <a:t>, </a:t>
              </a:r>
              <a:r>
                <a:rPr lang="en-IN" b="1" dirty="0" err="1" smtClean="0">
                  <a:solidFill>
                    <a:schemeClr val="bg1"/>
                  </a:solidFill>
                  <a:latin typeface="DVOT-YogeshMR" pitchFamily="2" charset="0"/>
                  <a:cs typeface="DVOT-YogeshMR" pitchFamily="2" charset="0"/>
                </a:rPr>
                <a:t>जि.जालना</a:t>
              </a:r>
              <a:r>
                <a:rPr lang="en-IN" b="1" dirty="0" smtClean="0">
                  <a:solidFill>
                    <a:schemeClr val="bg1"/>
                  </a:solidFill>
                  <a:latin typeface="DVOT-YogeshMR" pitchFamily="2" charset="0"/>
                  <a:cs typeface="DVOT-YogeshMR" pitchFamily="2" charset="0"/>
                </a:rPr>
                <a:t> </a:t>
              </a:r>
              <a:endParaRPr lang="en-IN" b="1" dirty="0" smtClean="0">
                <a:solidFill>
                  <a:schemeClr val="bg1"/>
                </a:solidFill>
              </a:endParaRPr>
            </a:p>
          </p:txBody>
        </p:sp>
      </p:grpSp>
      <p:sp>
        <p:nvSpPr>
          <p:cNvPr id="11" name="5-Point Star 10"/>
          <p:cNvSpPr/>
          <p:nvPr/>
        </p:nvSpPr>
        <p:spPr>
          <a:xfrm>
            <a:off x="4629150" y="438150"/>
            <a:ext cx="1066800" cy="5715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69396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 txBox="1"/>
          <p:nvPr/>
        </p:nvSpPr>
        <p:spPr>
          <a:xfrm>
            <a:off x="589790" y="7041460"/>
            <a:ext cx="13486429" cy="55746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5400">
            <a:solidFill>
              <a:srgbClr val="000000"/>
            </a:solidFill>
          </a:ln>
        </p:spPr>
        <p:txBody>
          <a:bodyPr vert="horz" wrap="square" lIns="0" tIns="64395" rIns="0" bIns="0" rtlCol="0">
            <a:spAutoFit/>
          </a:bodyPr>
          <a:lstStyle/>
          <a:p>
            <a:pPr marL="2179430" marR="546898" indent="-1620739">
              <a:spcBef>
                <a:spcPts val="507"/>
              </a:spcBef>
            </a:pPr>
            <a:r>
              <a:rPr lang="mr-IN" sz="2400" b="1" baseline="5291" dirty="0">
                <a:latin typeface="Nirmala UI"/>
                <a:cs typeface="Nirmala UI"/>
              </a:rPr>
              <a:t>माहितीचा अधिकार अधिनियम 2005 कलम 5 अंतर्गत नोंदणी व मुद्रांक विभागाचे संकेस्थळ यावर माहितीचे अद्यावतीकरण करण्यात येवून नागरीकांकरीता माहितीचे कार्यालयाच्या दर्शनिय भागात याबाबत सुचना फलक लावण्यात आले आहे.</a:t>
            </a:r>
            <a:endParaRPr sz="2400" baseline="5291" dirty="0">
              <a:latin typeface="Nirmala UI"/>
              <a:cs typeface="Nirmala U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9706" y="1808409"/>
            <a:ext cx="3789282" cy="4493362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691439" y="1793170"/>
            <a:ext cx="3826182" cy="4523994"/>
          </a:xfrm>
          <a:custGeom>
            <a:avLst/>
            <a:gdLst/>
            <a:ahLst/>
            <a:cxnLst/>
            <a:rect l="l" t="t" r="r" b="b"/>
            <a:pathLst>
              <a:path w="2660015" h="3769995">
                <a:moveTo>
                  <a:pt x="0" y="3769867"/>
                </a:moveTo>
                <a:lnTo>
                  <a:pt x="2659761" y="3769867"/>
                </a:lnTo>
                <a:lnTo>
                  <a:pt x="2659761" y="0"/>
                </a:lnTo>
                <a:lnTo>
                  <a:pt x="0" y="0"/>
                </a:lnTo>
                <a:lnTo>
                  <a:pt x="0" y="3769867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13362" y="2841397"/>
            <a:ext cx="548034" cy="307085"/>
          </a:xfrm>
          <a:custGeom>
            <a:avLst/>
            <a:gdLst/>
            <a:ahLst/>
            <a:cxnLst/>
            <a:rect l="l" t="t" r="r" b="b"/>
            <a:pathLst>
              <a:path w="381000" h="255905">
                <a:moveTo>
                  <a:pt x="127762" y="0"/>
                </a:moveTo>
                <a:lnTo>
                  <a:pt x="0" y="127888"/>
                </a:lnTo>
                <a:lnTo>
                  <a:pt x="127762" y="255650"/>
                </a:lnTo>
                <a:lnTo>
                  <a:pt x="127762" y="191769"/>
                </a:lnTo>
                <a:lnTo>
                  <a:pt x="380619" y="191769"/>
                </a:lnTo>
                <a:lnTo>
                  <a:pt x="380619" y="64007"/>
                </a:lnTo>
                <a:lnTo>
                  <a:pt x="127762" y="64007"/>
                </a:lnTo>
                <a:lnTo>
                  <a:pt x="127762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499513" y="2841404"/>
            <a:ext cx="548034" cy="307085"/>
          </a:xfrm>
          <a:custGeom>
            <a:avLst/>
            <a:gdLst/>
            <a:ahLst/>
            <a:cxnLst/>
            <a:rect l="l" t="t" r="r" b="b"/>
            <a:pathLst>
              <a:path w="381000" h="255905">
                <a:moveTo>
                  <a:pt x="0" y="127888"/>
                </a:moveTo>
                <a:lnTo>
                  <a:pt x="127762" y="0"/>
                </a:lnTo>
                <a:lnTo>
                  <a:pt x="127762" y="64007"/>
                </a:lnTo>
                <a:lnTo>
                  <a:pt x="380619" y="64007"/>
                </a:lnTo>
                <a:lnTo>
                  <a:pt x="380619" y="191769"/>
                </a:lnTo>
                <a:lnTo>
                  <a:pt x="127762" y="191769"/>
                </a:lnTo>
                <a:lnTo>
                  <a:pt x="127762" y="255650"/>
                </a:lnTo>
                <a:lnTo>
                  <a:pt x="0" y="127888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9706" y="1262200"/>
            <a:ext cx="5873632" cy="332399"/>
          </a:xfrm>
          <a:prstGeom prst="rect">
            <a:avLst/>
          </a:prstGeom>
        </p:spPr>
      </p:pic>
      <p:sp>
        <p:nvSpPr>
          <p:cNvPr id="40" name="object 40"/>
          <p:cNvSpPr txBox="1"/>
          <p:nvPr/>
        </p:nvSpPr>
        <p:spPr>
          <a:xfrm>
            <a:off x="674432" y="1274620"/>
            <a:ext cx="5851059" cy="305571"/>
          </a:xfrm>
          <a:prstGeom prst="rect">
            <a:avLst/>
          </a:prstGeom>
          <a:ln w="9525">
            <a:solidFill>
              <a:srgbClr val="497DBA"/>
            </a:solidFill>
          </a:ln>
        </p:spPr>
        <p:txBody>
          <a:bodyPr vert="horz" wrap="square" lIns="0" tIns="43536" rIns="0" bIns="0" rtlCol="0">
            <a:spAutoFit/>
          </a:bodyPr>
          <a:lstStyle/>
          <a:p>
            <a:pPr marL="399970">
              <a:spcBef>
                <a:spcPts val="343"/>
              </a:spcBef>
            </a:pPr>
            <a:r>
              <a:rPr lang="mr-IN" sz="1700" b="1" dirty="0">
                <a:solidFill>
                  <a:srgbClr val="FFFFFF"/>
                </a:solidFill>
                <a:latin typeface="Nirmala UI"/>
                <a:cs typeface="Nirmala UI"/>
              </a:rPr>
              <a:t>संकेतस्थळावर माहितीचे अद्यावतीकरण करण्यात आले आहे.</a:t>
            </a:r>
            <a:endParaRPr sz="1700" dirty="0">
              <a:latin typeface="Calibri"/>
              <a:cs typeface="Calibri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9B2C9D7C-F369-4972-B092-27DAF14BFBFB}"/>
              </a:ext>
            </a:extLst>
          </p:cNvPr>
          <p:cNvSpPr/>
          <p:nvPr/>
        </p:nvSpPr>
        <p:spPr>
          <a:xfrm>
            <a:off x="706583" y="360220"/>
            <a:ext cx="13355782" cy="73429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en-IN" dirty="0">
              <a:highlight>
                <a:srgbClr val="0000FF"/>
              </a:highlight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6148649" y="2051871"/>
            <a:ext cx="5627717" cy="3365240"/>
            <a:chOff x="9459883" y="2301280"/>
            <a:chExt cx="4878522" cy="3076710"/>
          </a:xfrm>
        </p:grpSpPr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xmlns="" id="{821543A1-00C4-4B8D-9E31-E97767F7BFA9}"/>
                </a:ext>
              </a:extLst>
            </p:cNvPr>
            <p:cNvSpPr/>
            <p:nvPr/>
          </p:nvSpPr>
          <p:spPr>
            <a:xfrm>
              <a:off x="9459883" y="2301280"/>
              <a:ext cx="4878522" cy="3076710"/>
            </a:xfrm>
            <a:prstGeom prst="roundRect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5" tIns="45718" rIns="91435" bIns="45718" rtlCol="0" anchor="ctr"/>
            <a:lstStyle/>
            <a:p>
              <a:pPr algn="ctr"/>
              <a:endParaRPr lang="en-IN" sz="2400" b="1" dirty="0" smtClean="0">
                <a:solidFill>
                  <a:srgbClr val="C00000"/>
                </a:solidFill>
                <a:latin typeface="DVOT-YogeshMR" pitchFamily="2" charset="0"/>
                <a:cs typeface="DVOT-YogeshMR" pitchFamily="2" charset="0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9878291" y="2770909"/>
              <a:ext cx="4100945" cy="3740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20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VOT-YogeshMR" pitchFamily="2" charset="0"/>
                  <a:cs typeface="DVOT-YogeshMR" pitchFamily="2" charset="0"/>
                </a:rPr>
                <a:t> </a:t>
              </a:r>
              <a:r>
                <a:rPr lang="en-IN" sz="2000" b="1" dirty="0" err="1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VOT-YogeshMR" pitchFamily="2" charset="0"/>
                  <a:cs typeface="DVOT-YogeshMR" pitchFamily="2" charset="0"/>
                </a:rPr>
                <a:t>जन</a:t>
              </a:r>
              <a:r>
                <a:rPr lang="en-IN" sz="20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VOT-YogeshMR" pitchFamily="2" charset="0"/>
                  <a:cs typeface="DVOT-YogeshMR" pitchFamily="2" charset="0"/>
                </a:rPr>
                <a:t> </a:t>
              </a:r>
              <a:r>
                <a:rPr lang="en-IN" sz="2000" b="1" dirty="0" err="1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VOT-YogeshMR" pitchFamily="2" charset="0"/>
                  <a:cs typeface="DVOT-YogeshMR" pitchFamily="2" charset="0"/>
                </a:rPr>
                <a:t>माहिती</a:t>
              </a:r>
              <a:r>
                <a:rPr lang="en-IN" sz="20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VOT-YogeshMR" pitchFamily="2" charset="0"/>
                  <a:cs typeface="DVOT-YogeshMR" pitchFamily="2" charset="0"/>
                </a:rPr>
                <a:t> </a:t>
              </a:r>
              <a:r>
                <a:rPr lang="en-IN" sz="2000" b="1" dirty="0" err="1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VOT-YogeshMR" pitchFamily="2" charset="0"/>
                  <a:cs typeface="DVOT-YogeshMR" pitchFamily="2" charset="0"/>
                </a:rPr>
                <a:t>अधिकारी</a:t>
              </a:r>
              <a:endParaRPr lang="en-IN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MR" pitchFamily="2" charset="0"/>
                <a:cs typeface="DVOT-YogeshMR" pitchFamily="2" charset="0"/>
              </a:endParaRPr>
            </a:p>
          </p:txBody>
        </p:sp>
      </p:grpSp>
      <p:graphicFrame>
        <p:nvGraphicFramePr>
          <p:cNvPr id="47" name="Table 46"/>
          <p:cNvGraphicFramePr>
            <a:graphicFrameLocks noGrp="1"/>
          </p:cNvGraphicFramePr>
          <p:nvPr/>
        </p:nvGraphicFramePr>
        <p:xfrm>
          <a:off x="4613565" y="5684982"/>
          <a:ext cx="9407230" cy="1847088"/>
        </p:xfrm>
        <a:graphic>
          <a:graphicData uri="http://schemas.openxmlformats.org/drawingml/2006/table">
            <a:tbl>
              <a:tblPr firstRow="1" bandRow="1"/>
              <a:tblGrid>
                <a:gridCol w="1881446"/>
                <a:gridCol w="1881446"/>
                <a:gridCol w="1881446"/>
                <a:gridCol w="1881446"/>
                <a:gridCol w="1881446"/>
              </a:tblGrid>
              <a:tr h="493776">
                <a:tc gridSpan="5">
                  <a:txBody>
                    <a:bodyPr/>
                    <a:lstStyle/>
                    <a:p>
                      <a:pPr algn="ctr"/>
                      <a:r>
                        <a:rPr lang="en-IN" sz="2600" b="1" dirty="0" err="1" smtClean="0"/>
                        <a:t>कालावधी</a:t>
                      </a:r>
                      <a:r>
                        <a:rPr lang="en-IN" sz="2600" b="1" baseline="0" dirty="0" smtClean="0"/>
                        <a:t> दि.01/04/2024 </a:t>
                      </a:r>
                      <a:r>
                        <a:rPr lang="en-IN" sz="2600" b="1" baseline="0" dirty="0" err="1" smtClean="0"/>
                        <a:t>ते</a:t>
                      </a:r>
                      <a:r>
                        <a:rPr lang="en-IN" sz="2600" b="1" baseline="0" dirty="0" smtClean="0"/>
                        <a:t> दि.31/03/2025</a:t>
                      </a:r>
                      <a:endParaRPr lang="en-IN" sz="26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IN" sz="1800" b="1" dirty="0" err="1" smtClean="0"/>
                        <a:t>सेवा</a:t>
                      </a:r>
                      <a:r>
                        <a:rPr lang="en-IN" sz="1800" b="1" dirty="0" smtClean="0"/>
                        <a:t> </a:t>
                      </a:r>
                      <a:r>
                        <a:rPr lang="en-IN" sz="1800" b="1" dirty="0" err="1" smtClean="0"/>
                        <a:t>प्रकार</a:t>
                      </a:r>
                      <a:endParaRPr lang="en-IN" sz="1800" b="1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b="1" dirty="0" err="1" smtClean="0"/>
                        <a:t>एकुण</a:t>
                      </a:r>
                      <a:r>
                        <a:rPr lang="en-IN" sz="1800" b="1" baseline="0" dirty="0" smtClean="0"/>
                        <a:t> </a:t>
                      </a:r>
                      <a:r>
                        <a:rPr lang="en-IN" sz="1800" b="1" baseline="0" dirty="0" err="1" smtClean="0"/>
                        <a:t>प्राप्त</a:t>
                      </a:r>
                      <a:r>
                        <a:rPr lang="en-IN" sz="1800" b="1" baseline="0" dirty="0" smtClean="0"/>
                        <a:t> </a:t>
                      </a:r>
                      <a:r>
                        <a:rPr lang="en-IN" sz="1800" b="1" baseline="0" dirty="0" err="1" smtClean="0"/>
                        <a:t>अर्ज</a:t>
                      </a:r>
                      <a:endParaRPr lang="en-IN" sz="1800" b="1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800" b="1" dirty="0" err="1" smtClean="0"/>
                        <a:t>एकुण</a:t>
                      </a:r>
                      <a:r>
                        <a:rPr lang="en-IN" sz="1800" b="1" baseline="0" dirty="0" smtClean="0"/>
                        <a:t> </a:t>
                      </a:r>
                      <a:r>
                        <a:rPr lang="en-IN" sz="1800" b="1" baseline="0" dirty="0" err="1" smtClean="0"/>
                        <a:t>निकाली</a:t>
                      </a:r>
                      <a:r>
                        <a:rPr lang="en-IN" sz="1800" b="1" baseline="0" dirty="0" smtClean="0"/>
                        <a:t> </a:t>
                      </a:r>
                      <a:r>
                        <a:rPr lang="en-IN" sz="1800" b="1" baseline="0" dirty="0" err="1" smtClean="0"/>
                        <a:t>अर्ज</a:t>
                      </a:r>
                      <a:endParaRPr lang="en-IN" sz="1800" b="1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800" b="1" dirty="0" err="1" smtClean="0"/>
                        <a:t>एकुण</a:t>
                      </a:r>
                      <a:r>
                        <a:rPr lang="en-IN" sz="1800" b="1" baseline="0" dirty="0" smtClean="0"/>
                        <a:t> </a:t>
                      </a:r>
                      <a:r>
                        <a:rPr lang="en-IN" sz="1800" b="1" baseline="0" dirty="0" err="1" smtClean="0"/>
                        <a:t>प्रलंबित</a:t>
                      </a:r>
                      <a:r>
                        <a:rPr lang="en-IN" sz="1800" b="1" baseline="0" dirty="0" smtClean="0"/>
                        <a:t> </a:t>
                      </a:r>
                      <a:r>
                        <a:rPr lang="en-IN" sz="1800" b="1" baseline="0" dirty="0" err="1" smtClean="0"/>
                        <a:t>अर्ज</a:t>
                      </a:r>
                      <a:endParaRPr lang="en-IN" sz="1800" b="1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800" b="1" dirty="0" err="1" smtClean="0"/>
                        <a:t>टक्केवारी</a:t>
                      </a:r>
                      <a:endParaRPr lang="en-IN" sz="1800" b="1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713232">
                <a:tc>
                  <a:txBody>
                    <a:bodyPr/>
                    <a:lstStyle/>
                    <a:p>
                      <a:pPr algn="ctr"/>
                      <a:r>
                        <a:rPr lang="en-IN" sz="2000" b="1" dirty="0" err="1" smtClean="0">
                          <a:latin typeface="DVOT-Yogesh" pitchFamily="2" charset="0"/>
                          <a:cs typeface="DVOT-Yogesh" pitchFamily="2" charset="0"/>
                        </a:rPr>
                        <a:t>माहिती</a:t>
                      </a:r>
                      <a:r>
                        <a:rPr lang="en-IN" sz="2000" b="1" baseline="0" dirty="0" smtClean="0">
                          <a:latin typeface="DVOT-Yogesh" pitchFamily="2" charset="0"/>
                          <a:cs typeface="DVOT-Yogesh" pitchFamily="2" charset="0"/>
                        </a:rPr>
                        <a:t> </a:t>
                      </a:r>
                      <a:r>
                        <a:rPr lang="en-IN" sz="2000" b="1" baseline="0" dirty="0" err="1" smtClean="0">
                          <a:latin typeface="DVOT-Yogesh" pitchFamily="2" charset="0"/>
                          <a:cs typeface="DVOT-Yogesh" pitchFamily="2" charset="0"/>
                        </a:rPr>
                        <a:t>अधिकार</a:t>
                      </a:r>
                      <a:endParaRPr lang="en-IN" sz="2000" b="1" dirty="0">
                        <a:latin typeface="DVOT-Yogesh" pitchFamily="2" charset="0"/>
                        <a:cs typeface="DVOT-Yogesh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 smtClean="0">
                          <a:latin typeface="DVOT-Yogesh" pitchFamily="2" charset="0"/>
                          <a:cs typeface="DVOT-Yogesh" pitchFamily="2" charset="0"/>
                        </a:rPr>
                        <a:t>04</a:t>
                      </a:r>
                      <a:endParaRPr lang="en-IN" sz="2000" dirty="0">
                        <a:latin typeface="DVOT-Yogesh" pitchFamily="2" charset="0"/>
                        <a:cs typeface="DVOT-Yogesh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 smtClean="0">
                          <a:latin typeface="DVOT-Yogesh" pitchFamily="2" charset="0"/>
                          <a:cs typeface="DVOT-Yogesh" pitchFamily="2" charset="0"/>
                        </a:rPr>
                        <a:t>04</a:t>
                      </a:r>
                      <a:endParaRPr lang="en-IN" sz="2000" dirty="0">
                        <a:latin typeface="DVOT-Yogesh" pitchFamily="2" charset="0"/>
                        <a:cs typeface="DVOT-Yogesh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 smtClean="0">
                          <a:latin typeface="DVOT-Yogesh" pitchFamily="2" charset="0"/>
                          <a:cs typeface="DVOT-Yogesh" pitchFamily="2" charset="0"/>
                        </a:rPr>
                        <a:t>00</a:t>
                      </a:r>
                      <a:endParaRPr lang="en-IN" sz="2000" dirty="0">
                        <a:latin typeface="DVOT-Yogesh" pitchFamily="2" charset="0"/>
                        <a:cs typeface="DVOT-Yogesh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 smtClean="0">
                          <a:latin typeface="DVOT-Yogesh" pitchFamily="2" charset="0"/>
                          <a:cs typeface="DVOT-Yogesh" pitchFamily="2" charset="0"/>
                        </a:rPr>
                        <a:t>100%</a:t>
                      </a:r>
                      <a:endParaRPr lang="en-IN" sz="2000" dirty="0">
                        <a:latin typeface="DVOT-Yogesh" pitchFamily="2" charset="0"/>
                        <a:cs typeface="DVOT-Yogesh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8" name="TextBox 47"/>
          <p:cNvSpPr txBox="1"/>
          <p:nvPr/>
        </p:nvSpPr>
        <p:spPr>
          <a:xfrm>
            <a:off x="872839" y="554185"/>
            <a:ext cx="13120254" cy="538601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r>
              <a:rPr lang="en-IN" sz="2900" b="1" dirty="0" err="1" smtClean="0"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माहितीचे</a:t>
            </a:r>
            <a:r>
              <a:rPr lang="en-IN" sz="2900" b="1" dirty="0" smtClean="0"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2900" b="1" dirty="0" err="1" smtClean="0"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अद्यावतीकरण</a:t>
            </a:r>
            <a:r>
              <a:rPr lang="en-IN" sz="2900" b="1" dirty="0" smtClean="0"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 व </a:t>
            </a:r>
            <a:r>
              <a:rPr lang="en-IN" sz="2900" b="1" dirty="0" err="1" smtClean="0"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माहिती</a:t>
            </a:r>
            <a:r>
              <a:rPr lang="en-IN" sz="2900" b="1" dirty="0" smtClean="0"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2900" b="1" dirty="0" err="1" smtClean="0"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अधिकार</a:t>
            </a:r>
            <a:r>
              <a:rPr lang="en-IN" sz="2900" b="1" dirty="0" smtClean="0"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2900" b="1" dirty="0" err="1" smtClean="0"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अधिनियमांतर्गत</a:t>
            </a:r>
            <a:r>
              <a:rPr lang="en-IN" sz="2900" b="1" dirty="0" smtClean="0"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2900" b="1" dirty="0" err="1" smtClean="0"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माहितीचे</a:t>
            </a:r>
            <a:r>
              <a:rPr lang="en-IN" sz="2900" b="1" dirty="0" smtClean="0"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2900" b="1" dirty="0" err="1" smtClean="0"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स्वयं</a:t>
            </a:r>
            <a:r>
              <a:rPr lang="en-IN" sz="2900" b="1" dirty="0" smtClean="0"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2900" b="1" dirty="0" err="1" smtClean="0"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प्रकटीकरण</a:t>
            </a:r>
            <a:endParaRPr lang="en-IN" sz="2900" b="1" dirty="0">
              <a:solidFill>
                <a:schemeClr val="tx2">
                  <a:lumMod val="75000"/>
                </a:schemeClr>
              </a:solidFill>
              <a:latin typeface="DVOT-Yogesh" pitchFamily="2" charset="0"/>
              <a:cs typeface="DVOT-Yogesh" pitchFamily="2" charset="0"/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0" y="7137782"/>
            <a:ext cx="14630400" cy="1216509"/>
            <a:chOff x="0" y="7137785"/>
            <a:chExt cx="14630400" cy="1216510"/>
          </a:xfrm>
        </p:grpSpPr>
        <p:sp>
          <p:nvSpPr>
            <p:cNvPr id="53" name="Rectangle 52"/>
            <p:cNvSpPr/>
            <p:nvPr/>
          </p:nvSpPr>
          <p:spPr>
            <a:xfrm>
              <a:off x="0" y="7800113"/>
              <a:ext cx="14630400" cy="38792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xmlns="" id="{7DA93340-1EB1-4EFA-8065-14EF6725379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387699" y="7137785"/>
              <a:ext cx="1242701" cy="1216510"/>
            </a:xfrm>
            <a:prstGeom prst="rect">
              <a:avLst/>
            </a:prstGeom>
          </p:spPr>
        </p:pic>
        <p:sp>
          <p:nvSpPr>
            <p:cNvPr id="52" name="TextBox 51"/>
            <p:cNvSpPr txBox="1"/>
            <p:nvPr/>
          </p:nvSpPr>
          <p:spPr>
            <a:xfrm>
              <a:off x="5957486" y="7855539"/>
              <a:ext cx="8395854" cy="3847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IN" b="1" dirty="0" smtClean="0">
                  <a:solidFill>
                    <a:schemeClr val="bg1"/>
                  </a:solidFill>
                  <a:latin typeface="DVOT-YogeshMR" pitchFamily="2" charset="0"/>
                  <a:cs typeface="DVOT-YogeshMR" pitchFamily="2" charset="0"/>
                </a:rPr>
                <a:t> (</a:t>
              </a:r>
              <a:r>
                <a:rPr lang="en-IN" b="1" dirty="0" err="1" smtClean="0">
                  <a:solidFill>
                    <a:schemeClr val="bg1"/>
                  </a:solidFill>
                  <a:latin typeface="DVOT-YogeshMR" pitchFamily="2" charset="0"/>
                  <a:cs typeface="DVOT-YogeshMR" pitchFamily="2" charset="0"/>
                </a:rPr>
                <a:t>नोंदणी</a:t>
              </a:r>
              <a:r>
                <a:rPr lang="en-IN" b="1" dirty="0" smtClean="0">
                  <a:solidFill>
                    <a:schemeClr val="bg1"/>
                  </a:solidFill>
                  <a:latin typeface="DVOT-YogeshMR" pitchFamily="2" charset="0"/>
                  <a:cs typeface="DVOT-YogeshMR" pitchFamily="2" charset="0"/>
                </a:rPr>
                <a:t> व </a:t>
              </a:r>
              <a:r>
                <a:rPr lang="en-IN" b="1" dirty="0" err="1" smtClean="0">
                  <a:solidFill>
                    <a:schemeClr val="bg1"/>
                  </a:solidFill>
                  <a:latin typeface="DVOT-YogeshMR" pitchFamily="2" charset="0"/>
                  <a:cs typeface="DVOT-YogeshMR" pitchFamily="2" charset="0"/>
                </a:rPr>
                <a:t>मुद्रांक</a:t>
              </a:r>
              <a:r>
                <a:rPr lang="en-IN" b="1" dirty="0" smtClean="0">
                  <a:solidFill>
                    <a:schemeClr val="bg1"/>
                  </a:solidFill>
                  <a:latin typeface="DVOT-YogeshMR" pitchFamily="2" charset="0"/>
                  <a:cs typeface="DVOT-YogeshMR" pitchFamily="2" charset="0"/>
                </a:rPr>
                <a:t> </a:t>
              </a:r>
              <a:r>
                <a:rPr lang="en-IN" b="1" dirty="0" err="1" smtClean="0">
                  <a:solidFill>
                    <a:schemeClr val="bg1"/>
                  </a:solidFill>
                  <a:latin typeface="DVOT-YogeshMR" pitchFamily="2" charset="0"/>
                  <a:cs typeface="DVOT-YogeshMR" pitchFamily="2" charset="0"/>
                </a:rPr>
                <a:t>विभाग</a:t>
              </a:r>
              <a:r>
                <a:rPr lang="en-IN" b="1" dirty="0" smtClean="0">
                  <a:solidFill>
                    <a:schemeClr val="bg1"/>
                  </a:solidFill>
                  <a:latin typeface="DVOT-YogeshMR" pitchFamily="2" charset="0"/>
                  <a:cs typeface="DVOT-YogeshMR" pitchFamily="2" charset="0"/>
                </a:rPr>
                <a:t>) </a:t>
              </a:r>
              <a:r>
                <a:rPr lang="en-IN" b="1" dirty="0" err="1" smtClean="0">
                  <a:solidFill>
                    <a:schemeClr val="bg1"/>
                  </a:solidFill>
                  <a:latin typeface="DVOT-YogeshMR" pitchFamily="2" charset="0"/>
                  <a:cs typeface="DVOT-YogeshMR" pitchFamily="2" charset="0"/>
                </a:rPr>
                <a:t>दुय्यम</a:t>
              </a:r>
              <a:r>
                <a:rPr lang="en-IN" b="1" dirty="0" smtClean="0">
                  <a:solidFill>
                    <a:schemeClr val="bg1"/>
                  </a:solidFill>
                  <a:latin typeface="DVOT-YogeshMR" pitchFamily="2" charset="0"/>
                  <a:cs typeface="DVOT-YogeshMR" pitchFamily="2" charset="0"/>
                </a:rPr>
                <a:t> </a:t>
              </a:r>
              <a:r>
                <a:rPr lang="en-IN" b="1" dirty="0" err="1" smtClean="0">
                  <a:solidFill>
                    <a:schemeClr val="bg1"/>
                  </a:solidFill>
                  <a:latin typeface="DVOT-YogeshMR" pitchFamily="2" charset="0"/>
                  <a:cs typeface="DVOT-YogeshMR" pitchFamily="2" charset="0"/>
                </a:rPr>
                <a:t>निबंधक</a:t>
              </a:r>
              <a:r>
                <a:rPr lang="en-IN" b="1" dirty="0" smtClean="0">
                  <a:solidFill>
                    <a:schemeClr val="bg1"/>
                  </a:solidFill>
                  <a:latin typeface="DVOT-YogeshMR" pitchFamily="2" charset="0"/>
                  <a:cs typeface="DVOT-YogeshMR" pitchFamily="2" charset="0"/>
                </a:rPr>
                <a:t> श्रेणी-1 </a:t>
              </a:r>
              <a:r>
                <a:rPr lang="en-IN" b="1" dirty="0" err="1" smtClean="0">
                  <a:solidFill>
                    <a:schemeClr val="bg1"/>
                  </a:solidFill>
                  <a:latin typeface="DVOT-YogeshMR" pitchFamily="2" charset="0"/>
                  <a:cs typeface="DVOT-YogeshMR" pitchFamily="2" charset="0"/>
                </a:rPr>
                <a:t>परतुर</a:t>
              </a:r>
              <a:r>
                <a:rPr lang="en-IN" b="1" dirty="0" smtClean="0">
                  <a:solidFill>
                    <a:schemeClr val="bg1"/>
                  </a:solidFill>
                  <a:latin typeface="DVOT-YogeshMR" pitchFamily="2" charset="0"/>
                  <a:cs typeface="DVOT-YogeshMR" pitchFamily="2" charset="0"/>
                </a:rPr>
                <a:t>, </a:t>
              </a:r>
              <a:r>
                <a:rPr lang="en-IN" b="1" dirty="0" err="1" smtClean="0">
                  <a:solidFill>
                    <a:schemeClr val="bg1"/>
                  </a:solidFill>
                  <a:latin typeface="DVOT-YogeshMR" pitchFamily="2" charset="0"/>
                  <a:cs typeface="DVOT-YogeshMR" pitchFamily="2" charset="0"/>
                </a:rPr>
                <a:t>ता.परतुर</a:t>
              </a:r>
              <a:r>
                <a:rPr lang="en-IN" b="1" dirty="0" smtClean="0">
                  <a:solidFill>
                    <a:schemeClr val="bg1"/>
                  </a:solidFill>
                  <a:latin typeface="DVOT-YogeshMR" pitchFamily="2" charset="0"/>
                  <a:cs typeface="DVOT-YogeshMR" pitchFamily="2" charset="0"/>
                </a:rPr>
                <a:t>, </a:t>
              </a:r>
              <a:r>
                <a:rPr lang="en-IN" b="1" dirty="0" err="1" smtClean="0">
                  <a:solidFill>
                    <a:schemeClr val="bg1"/>
                  </a:solidFill>
                  <a:latin typeface="DVOT-YogeshMR" pitchFamily="2" charset="0"/>
                  <a:cs typeface="DVOT-YogeshMR" pitchFamily="2" charset="0"/>
                </a:rPr>
                <a:t>जि.जालना</a:t>
              </a:r>
              <a:r>
                <a:rPr lang="en-IN" b="1" dirty="0" smtClean="0">
                  <a:solidFill>
                    <a:schemeClr val="bg1"/>
                  </a:solidFill>
                  <a:latin typeface="DVOT-YogeshMR" pitchFamily="2" charset="0"/>
                  <a:cs typeface="DVOT-YogeshMR" pitchFamily="2" charset="0"/>
                </a:rPr>
                <a:t> </a:t>
              </a:r>
              <a:endParaRPr lang="en-IN" b="1" dirty="0" smtClean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 txBox="1"/>
          <p:nvPr/>
        </p:nvSpPr>
        <p:spPr>
          <a:xfrm>
            <a:off x="589790" y="7041460"/>
            <a:ext cx="13486429" cy="55746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5400">
            <a:solidFill>
              <a:srgbClr val="000000"/>
            </a:solidFill>
          </a:ln>
        </p:spPr>
        <p:txBody>
          <a:bodyPr vert="horz" wrap="square" lIns="0" tIns="64395" rIns="0" bIns="0" rtlCol="0">
            <a:spAutoFit/>
          </a:bodyPr>
          <a:lstStyle/>
          <a:p>
            <a:pPr marL="2179430" marR="546898" indent="-1620739">
              <a:spcBef>
                <a:spcPts val="507"/>
              </a:spcBef>
            </a:pPr>
            <a:r>
              <a:rPr lang="en-IN" sz="2400" b="1" baseline="5291" dirty="0" err="1" smtClean="0">
                <a:latin typeface="Nirmala UI"/>
                <a:cs typeface="Nirmala UI"/>
              </a:rPr>
              <a:t>लोकसेवा</a:t>
            </a:r>
            <a:r>
              <a:rPr lang="en-IN" sz="2400" b="1" baseline="5291" dirty="0" smtClean="0">
                <a:latin typeface="Nirmala UI"/>
                <a:cs typeface="Nirmala UI"/>
              </a:rPr>
              <a:t> </a:t>
            </a:r>
            <a:r>
              <a:rPr lang="en-IN" sz="2400" b="1" baseline="5291" dirty="0" err="1" smtClean="0">
                <a:latin typeface="Nirmala UI"/>
                <a:cs typeface="Nirmala UI"/>
              </a:rPr>
              <a:t>हक्क</a:t>
            </a:r>
            <a:r>
              <a:rPr lang="en-IN" sz="2400" b="1" baseline="5291" dirty="0" smtClean="0">
                <a:latin typeface="Nirmala UI"/>
                <a:cs typeface="Nirmala UI"/>
              </a:rPr>
              <a:t> </a:t>
            </a:r>
            <a:r>
              <a:rPr lang="mr-IN" sz="2400" b="1" baseline="5291" dirty="0" smtClean="0">
                <a:latin typeface="Nirmala UI"/>
                <a:cs typeface="Nirmala UI"/>
              </a:rPr>
              <a:t>अधिनियम अंतर्गत </a:t>
            </a:r>
            <a:r>
              <a:rPr lang="mr-IN" sz="2400" b="1" baseline="5291" dirty="0">
                <a:latin typeface="Nirmala UI"/>
                <a:cs typeface="Nirmala UI"/>
              </a:rPr>
              <a:t>नोंदणी व </a:t>
            </a:r>
            <a:r>
              <a:rPr lang="mr-IN" sz="2400" b="1" baseline="5291" dirty="0" smtClean="0">
                <a:latin typeface="Nirmala UI"/>
                <a:cs typeface="Nirmala UI"/>
              </a:rPr>
              <a:t>मुद्रांकविभागाचे </a:t>
            </a:r>
            <a:r>
              <a:rPr lang="mr-IN" sz="2400" b="1" baseline="5291" dirty="0">
                <a:latin typeface="Nirmala UI"/>
                <a:cs typeface="Nirmala UI"/>
              </a:rPr>
              <a:t>संकेस्थळ यावर माहितीचे अद्यावतीकरण करण्यात येवून नागरीकांकरीता माहितीचे </a:t>
            </a:r>
            <a:r>
              <a:rPr lang="mr-IN" sz="2400" b="1" baseline="5291" dirty="0" smtClean="0">
                <a:latin typeface="Nirmala UI"/>
                <a:cs typeface="Nirmala UI"/>
              </a:rPr>
              <a:t>कार्यालया</a:t>
            </a:r>
            <a:r>
              <a:rPr lang="en-IN" sz="2400" b="1" baseline="5291" dirty="0" err="1" smtClean="0">
                <a:latin typeface="Nirmala UI"/>
                <a:cs typeface="Nirmala UI"/>
              </a:rPr>
              <a:t>चे</a:t>
            </a:r>
            <a:r>
              <a:rPr lang="en-IN" sz="2400" b="1" baseline="5291" dirty="0" smtClean="0">
                <a:latin typeface="Nirmala UI"/>
                <a:cs typeface="Nirmala UI"/>
              </a:rPr>
              <a:t> </a:t>
            </a:r>
            <a:r>
              <a:rPr lang="en-IN" sz="2400" b="1" baseline="5291" dirty="0" err="1" smtClean="0">
                <a:latin typeface="Nirmala UI"/>
                <a:cs typeface="Nirmala UI"/>
              </a:rPr>
              <a:t>दर्शनिय</a:t>
            </a:r>
            <a:r>
              <a:rPr lang="en-IN" sz="2400" b="1" baseline="5291" dirty="0" smtClean="0">
                <a:latin typeface="Nirmala UI"/>
                <a:cs typeface="Nirmala UI"/>
              </a:rPr>
              <a:t> </a:t>
            </a:r>
            <a:r>
              <a:rPr lang="en-IN" sz="2400" b="1" baseline="5291" dirty="0" err="1" smtClean="0">
                <a:latin typeface="Nirmala UI"/>
                <a:cs typeface="Nirmala UI"/>
              </a:rPr>
              <a:t>भागात</a:t>
            </a:r>
            <a:r>
              <a:rPr lang="mr-IN" sz="2400" b="1" baseline="5291" dirty="0" smtClean="0">
                <a:latin typeface="Nirmala UI"/>
                <a:cs typeface="Nirmala UI"/>
              </a:rPr>
              <a:t> </a:t>
            </a:r>
            <a:r>
              <a:rPr lang="mr-IN" sz="2400" b="1" baseline="5291" dirty="0">
                <a:latin typeface="Nirmala UI"/>
                <a:cs typeface="Nirmala UI"/>
              </a:rPr>
              <a:t>याबाबत सुचना फलक लावण्यात आले आहे.</a:t>
            </a:r>
            <a:endParaRPr sz="2400" baseline="5291" dirty="0">
              <a:latin typeface="Nirmala UI"/>
              <a:cs typeface="Nirmala U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513362" y="2841397"/>
            <a:ext cx="548034" cy="307085"/>
          </a:xfrm>
          <a:custGeom>
            <a:avLst/>
            <a:gdLst/>
            <a:ahLst/>
            <a:cxnLst/>
            <a:rect l="l" t="t" r="r" b="b"/>
            <a:pathLst>
              <a:path w="381000" h="255905">
                <a:moveTo>
                  <a:pt x="127762" y="0"/>
                </a:moveTo>
                <a:lnTo>
                  <a:pt x="0" y="127888"/>
                </a:lnTo>
                <a:lnTo>
                  <a:pt x="127762" y="255650"/>
                </a:lnTo>
                <a:lnTo>
                  <a:pt x="127762" y="191769"/>
                </a:lnTo>
                <a:lnTo>
                  <a:pt x="380619" y="191769"/>
                </a:lnTo>
                <a:lnTo>
                  <a:pt x="380619" y="64007"/>
                </a:lnTo>
                <a:lnTo>
                  <a:pt x="127762" y="64007"/>
                </a:lnTo>
                <a:lnTo>
                  <a:pt x="127762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499513" y="2841404"/>
            <a:ext cx="548034" cy="307085"/>
          </a:xfrm>
          <a:custGeom>
            <a:avLst/>
            <a:gdLst/>
            <a:ahLst/>
            <a:cxnLst/>
            <a:rect l="l" t="t" r="r" b="b"/>
            <a:pathLst>
              <a:path w="381000" h="255905">
                <a:moveTo>
                  <a:pt x="0" y="127888"/>
                </a:moveTo>
                <a:lnTo>
                  <a:pt x="127762" y="0"/>
                </a:lnTo>
                <a:lnTo>
                  <a:pt x="127762" y="64007"/>
                </a:lnTo>
                <a:lnTo>
                  <a:pt x="380619" y="64007"/>
                </a:lnTo>
                <a:lnTo>
                  <a:pt x="380619" y="191769"/>
                </a:lnTo>
                <a:lnTo>
                  <a:pt x="127762" y="191769"/>
                </a:lnTo>
                <a:lnTo>
                  <a:pt x="127762" y="255650"/>
                </a:lnTo>
                <a:lnTo>
                  <a:pt x="0" y="127888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9B2C9D7C-F369-4972-B092-27DAF14BFBFB}"/>
              </a:ext>
            </a:extLst>
          </p:cNvPr>
          <p:cNvSpPr/>
          <p:nvPr/>
        </p:nvSpPr>
        <p:spPr>
          <a:xfrm>
            <a:off x="706583" y="360220"/>
            <a:ext cx="13355782" cy="73429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en-IN" dirty="0">
              <a:highlight>
                <a:srgbClr val="0000FF"/>
              </a:highlight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72839" y="554185"/>
            <a:ext cx="13120254" cy="538601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r>
              <a:rPr lang="en-IN" sz="2900" b="1" dirty="0" err="1" smtClean="0"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लोकसेवा</a:t>
            </a:r>
            <a:r>
              <a:rPr lang="en-IN" sz="2900" b="1" dirty="0" smtClean="0"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2900" b="1" dirty="0" err="1" smtClean="0"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हक्क</a:t>
            </a:r>
            <a:r>
              <a:rPr lang="en-IN" sz="2900" b="1" dirty="0" smtClean="0"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2900" b="1" dirty="0" err="1" smtClean="0"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अधिनियमांतर्गत</a:t>
            </a:r>
            <a:r>
              <a:rPr lang="en-IN" sz="2900" b="1" dirty="0" smtClean="0"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2900" b="1" dirty="0" err="1" smtClean="0"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सेंवा</a:t>
            </a:r>
            <a:r>
              <a:rPr lang="en-IN" sz="2900" b="1" dirty="0" smtClean="0"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2900" b="1" dirty="0" err="1" smtClean="0"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अधिसुचित</a:t>
            </a:r>
            <a:r>
              <a:rPr lang="en-IN" sz="2900" b="1" dirty="0" smtClean="0"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2900" b="1" dirty="0" err="1" smtClean="0"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करुन</a:t>
            </a:r>
            <a:r>
              <a:rPr lang="en-IN" sz="2900" b="1" dirty="0" smtClean="0"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2900" b="1" dirty="0" err="1" smtClean="0"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ऑनलाईन्</a:t>
            </a:r>
            <a:r>
              <a:rPr lang="en-IN" sz="2900" b="1" dirty="0" smtClean="0"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‍ </a:t>
            </a:r>
            <a:r>
              <a:rPr lang="en-IN" sz="2900" b="1" dirty="0" err="1" smtClean="0"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प्रसिद्ध</a:t>
            </a:r>
            <a:r>
              <a:rPr lang="en-IN" sz="2900" b="1" dirty="0" smtClean="0"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2900" b="1" dirty="0" err="1" smtClean="0"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करणे</a:t>
            </a:r>
            <a:r>
              <a:rPr lang="en-IN" sz="2900" b="1" dirty="0" smtClean="0"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.</a:t>
            </a:r>
            <a:endParaRPr lang="en-IN" sz="2900" b="1" dirty="0">
              <a:solidFill>
                <a:schemeClr val="tx2">
                  <a:lumMod val="75000"/>
                </a:schemeClr>
              </a:solidFill>
              <a:latin typeface="DVOT-Yogesh" pitchFamily="2" charset="0"/>
              <a:cs typeface="DVOT-Yogesh" pitchFamily="2" charset="0"/>
            </a:endParaRPr>
          </a:p>
        </p:txBody>
      </p:sp>
      <p:grpSp>
        <p:nvGrpSpPr>
          <p:cNvPr id="7" name="Group 53"/>
          <p:cNvGrpSpPr/>
          <p:nvPr/>
        </p:nvGrpSpPr>
        <p:grpSpPr>
          <a:xfrm>
            <a:off x="0" y="7137782"/>
            <a:ext cx="14630400" cy="1216509"/>
            <a:chOff x="0" y="7137785"/>
            <a:chExt cx="14630400" cy="1216510"/>
          </a:xfrm>
        </p:grpSpPr>
        <p:sp>
          <p:nvSpPr>
            <p:cNvPr id="53" name="Rectangle 52"/>
            <p:cNvSpPr/>
            <p:nvPr/>
          </p:nvSpPr>
          <p:spPr>
            <a:xfrm>
              <a:off x="0" y="7800113"/>
              <a:ext cx="14630400" cy="38792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xmlns="" id="{7DA93340-1EB1-4EFA-8065-14EF6725379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387699" y="7137785"/>
              <a:ext cx="1242701" cy="1216510"/>
            </a:xfrm>
            <a:prstGeom prst="rect">
              <a:avLst/>
            </a:prstGeom>
          </p:spPr>
        </p:pic>
        <p:sp>
          <p:nvSpPr>
            <p:cNvPr id="52" name="TextBox 51"/>
            <p:cNvSpPr txBox="1"/>
            <p:nvPr/>
          </p:nvSpPr>
          <p:spPr>
            <a:xfrm>
              <a:off x="5957486" y="7855539"/>
              <a:ext cx="8395854" cy="3847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IN" b="1" dirty="0" smtClean="0">
                  <a:solidFill>
                    <a:schemeClr val="bg1"/>
                  </a:solidFill>
                  <a:latin typeface="DVOT-YogeshMR" pitchFamily="2" charset="0"/>
                  <a:cs typeface="DVOT-YogeshMR" pitchFamily="2" charset="0"/>
                </a:rPr>
                <a:t> (</a:t>
              </a:r>
              <a:r>
                <a:rPr lang="en-IN" b="1" dirty="0" err="1" smtClean="0">
                  <a:solidFill>
                    <a:schemeClr val="bg1"/>
                  </a:solidFill>
                  <a:latin typeface="DVOT-YogeshMR" pitchFamily="2" charset="0"/>
                  <a:cs typeface="DVOT-YogeshMR" pitchFamily="2" charset="0"/>
                </a:rPr>
                <a:t>नोंदणी</a:t>
              </a:r>
              <a:r>
                <a:rPr lang="en-IN" b="1" dirty="0" smtClean="0">
                  <a:solidFill>
                    <a:schemeClr val="bg1"/>
                  </a:solidFill>
                  <a:latin typeface="DVOT-YogeshMR" pitchFamily="2" charset="0"/>
                  <a:cs typeface="DVOT-YogeshMR" pitchFamily="2" charset="0"/>
                </a:rPr>
                <a:t> व </a:t>
              </a:r>
              <a:r>
                <a:rPr lang="en-IN" b="1" dirty="0" err="1" smtClean="0">
                  <a:solidFill>
                    <a:schemeClr val="bg1"/>
                  </a:solidFill>
                  <a:latin typeface="DVOT-YogeshMR" pitchFamily="2" charset="0"/>
                  <a:cs typeface="DVOT-YogeshMR" pitchFamily="2" charset="0"/>
                </a:rPr>
                <a:t>मुद्रांक</a:t>
              </a:r>
              <a:r>
                <a:rPr lang="en-IN" b="1" dirty="0" smtClean="0">
                  <a:solidFill>
                    <a:schemeClr val="bg1"/>
                  </a:solidFill>
                  <a:latin typeface="DVOT-YogeshMR" pitchFamily="2" charset="0"/>
                  <a:cs typeface="DVOT-YogeshMR" pitchFamily="2" charset="0"/>
                </a:rPr>
                <a:t> </a:t>
              </a:r>
              <a:r>
                <a:rPr lang="en-IN" b="1" dirty="0" err="1" smtClean="0">
                  <a:solidFill>
                    <a:schemeClr val="bg1"/>
                  </a:solidFill>
                  <a:latin typeface="DVOT-YogeshMR" pitchFamily="2" charset="0"/>
                  <a:cs typeface="DVOT-YogeshMR" pitchFamily="2" charset="0"/>
                </a:rPr>
                <a:t>विभाग</a:t>
              </a:r>
              <a:r>
                <a:rPr lang="en-IN" b="1" dirty="0" smtClean="0">
                  <a:solidFill>
                    <a:schemeClr val="bg1"/>
                  </a:solidFill>
                  <a:latin typeface="DVOT-YogeshMR" pitchFamily="2" charset="0"/>
                  <a:cs typeface="DVOT-YogeshMR" pitchFamily="2" charset="0"/>
                </a:rPr>
                <a:t>) </a:t>
              </a:r>
              <a:r>
                <a:rPr lang="en-IN" b="1" dirty="0" err="1" smtClean="0">
                  <a:solidFill>
                    <a:schemeClr val="bg1"/>
                  </a:solidFill>
                  <a:latin typeface="DVOT-YogeshMR" pitchFamily="2" charset="0"/>
                  <a:cs typeface="DVOT-YogeshMR" pitchFamily="2" charset="0"/>
                </a:rPr>
                <a:t>दुय्यम</a:t>
              </a:r>
              <a:r>
                <a:rPr lang="en-IN" b="1" dirty="0" smtClean="0">
                  <a:solidFill>
                    <a:schemeClr val="bg1"/>
                  </a:solidFill>
                  <a:latin typeface="DVOT-YogeshMR" pitchFamily="2" charset="0"/>
                  <a:cs typeface="DVOT-YogeshMR" pitchFamily="2" charset="0"/>
                </a:rPr>
                <a:t> </a:t>
              </a:r>
              <a:r>
                <a:rPr lang="en-IN" b="1" dirty="0" err="1" smtClean="0">
                  <a:solidFill>
                    <a:schemeClr val="bg1"/>
                  </a:solidFill>
                  <a:latin typeface="DVOT-YogeshMR" pitchFamily="2" charset="0"/>
                  <a:cs typeface="DVOT-YogeshMR" pitchFamily="2" charset="0"/>
                </a:rPr>
                <a:t>निबंधक</a:t>
              </a:r>
              <a:r>
                <a:rPr lang="en-IN" b="1" dirty="0" smtClean="0">
                  <a:solidFill>
                    <a:schemeClr val="bg1"/>
                  </a:solidFill>
                  <a:latin typeface="DVOT-YogeshMR" pitchFamily="2" charset="0"/>
                  <a:cs typeface="DVOT-YogeshMR" pitchFamily="2" charset="0"/>
                </a:rPr>
                <a:t> श्रेणी-1 </a:t>
              </a:r>
              <a:r>
                <a:rPr lang="en-IN" b="1" dirty="0" err="1" smtClean="0">
                  <a:solidFill>
                    <a:schemeClr val="bg1"/>
                  </a:solidFill>
                  <a:latin typeface="DVOT-YogeshMR" pitchFamily="2" charset="0"/>
                  <a:cs typeface="DVOT-YogeshMR" pitchFamily="2" charset="0"/>
                </a:rPr>
                <a:t>परतुर</a:t>
              </a:r>
              <a:r>
                <a:rPr lang="en-IN" b="1" dirty="0" smtClean="0">
                  <a:solidFill>
                    <a:schemeClr val="bg1"/>
                  </a:solidFill>
                  <a:latin typeface="DVOT-YogeshMR" pitchFamily="2" charset="0"/>
                  <a:cs typeface="DVOT-YogeshMR" pitchFamily="2" charset="0"/>
                </a:rPr>
                <a:t>, </a:t>
              </a:r>
              <a:r>
                <a:rPr lang="en-IN" b="1" dirty="0" err="1" smtClean="0">
                  <a:solidFill>
                    <a:schemeClr val="bg1"/>
                  </a:solidFill>
                  <a:latin typeface="DVOT-YogeshMR" pitchFamily="2" charset="0"/>
                  <a:cs typeface="DVOT-YogeshMR" pitchFamily="2" charset="0"/>
                </a:rPr>
                <a:t>ता.परतुर</a:t>
              </a:r>
              <a:r>
                <a:rPr lang="en-IN" b="1" dirty="0" smtClean="0">
                  <a:solidFill>
                    <a:schemeClr val="bg1"/>
                  </a:solidFill>
                  <a:latin typeface="DVOT-YogeshMR" pitchFamily="2" charset="0"/>
                  <a:cs typeface="DVOT-YogeshMR" pitchFamily="2" charset="0"/>
                </a:rPr>
                <a:t>, </a:t>
              </a:r>
              <a:r>
                <a:rPr lang="en-IN" b="1" dirty="0" err="1" smtClean="0">
                  <a:solidFill>
                    <a:schemeClr val="bg1"/>
                  </a:solidFill>
                  <a:latin typeface="DVOT-YogeshMR" pitchFamily="2" charset="0"/>
                  <a:cs typeface="DVOT-YogeshMR" pitchFamily="2" charset="0"/>
                </a:rPr>
                <a:t>जि.जालना</a:t>
              </a:r>
              <a:r>
                <a:rPr lang="en-IN" b="1" dirty="0" smtClean="0">
                  <a:solidFill>
                    <a:schemeClr val="bg1"/>
                  </a:solidFill>
                  <a:latin typeface="DVOT-YogeshMR" pitchFamily="2" charset="0"/>
                  <a:cs typeface="DVOT-YogeshMR" pitchFamily="2" charset="0"/>
                </a:rPr>
                <a:t> </a:t>
              </a:r>
              <a:endParaRPr lang="en-IN" b="1" dirty="0" smtClean="0">
                <a:solidFill>
                  <a:schemeClr val="bg1"/>
                </a:solidFill>
              </a:endParaRPr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4064" y="1171674"/>
            <a:ext cx="7875587" cy="5573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801100" y="1295402"/>
            <a:ext cx="5238750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BAB77D5-C8D6-E00E-1DC1-BE15FFB492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532E47F7-0261-49A2-B866-12506804750C}"/>
              </a:ext>
            </a:extLst>
          </p:cNvPr>
          <p:cNvSpPr/>
          <p:nvPr/>
        </p:nvSpPr>
        <p:spPr>
          <a:xfrm>
            <a:off x="512618" y="312510"/>
            <a:ext cx="13137474" cy="1459141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en-IN" dirty="0">
              <a:highlight>
                <a:srgbClr val="0000FF"/>
              </a:highligh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6F14D95-93A8-C53D-9BC1-4D9F46BBF38F}"/>
              </a:ext>
            </a:extLst>
          </p:cNvPr>
          <p:cNvSpPr txBox="1"/>
          <p:nvPr/>
        </p:nvSpPr>
        <p:spPr>
          <a:xfrm>
            <a:off x="152401" y="397942"/>
            <a:ext cx="13925550" cy="1578535"/>
          </a:xfrm>
          <a:prstGeom prst="roundRect">
            <a:avLst/>
          </a:prstGeom>
          <a:noFill/>
          <a:ln>
            <a:noFill/>
          </a:ln>
        </p:spPr>
        <p:txBody>
          <a:bodyPr wrap="square" lIns="71832" tIns="35917" rIns="71832" bIns="35917" rtlCol="0" anchor="ctr">
            <a:spAutoFit/>
          </a:bodyPr>
          <a:lstStyle/>
          <a:p>
            <a:pPr algn="ctr"/>
            <a:r>
              <a:rPr lang="en-US" sz="4400" b="1" dirty="0" err="1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DVOT-Yogesh" pitchFamily="2" charset="0"/>
                <a:cs typeface="DVOT-Yogesh" pitchFamily="2" charset="0"/>
                <a:sym typeface="Calibri (MS)"/>
              </a:rPr>
              <a:t>सुकर</a:t>
            </a:r>
            <a:r>
              <a:rPr lang="en-US" sz="4400" b="1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DVOT-Yogesh" pitchFamily="2" charset="0"/>
                <a:cs typeface="DVOT-Yogesh" pitchFamily="2" charset="0"/>
                <a:sym typeface="Calibri (MS)"/>
              </a:rPr>
              <a:t> </a:t>
            </a:r>
            <a:r>
              <a:rPr lang="en-US" sz="4400" b="1" dirty="0" err="1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DVOT-Yogesh" pitchFamily="2" charset="0"/>
                <a:cs typeface="DVOT-Yogesh" pitchFamily="2" charset="0"/>
                <a:sym typeface="Calibri (MS)"/>
              </a:rPr>
              <a:t>जिवनमान</a:t>
            </a:r>
            <a:r>
              <a:rPr lang="en-US" sz="44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DVOT-Yogesh" pitchFamily="2" charset="0"/>
                <a:cs typeface="DVOT-Yogesh" pitchFamily="2" charset="0"/>
                <a:sym typeface="Calibri (MS)"/>
              </a:rPr>
              <a:t> </a:t>
            </a:r>
            <a:endParaRPr lang="en-US" sz="4400" b="1" dirty="0" smtClean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DVOT-Yogesh" pitchFamily="2" charset="0"/>
              <a:cs typeface="DVOT-Yogesh" pitchFamily="2" charset="0"/>
              <a:sym typeface="Calibri (MS)"/>
            </a:endParaRPr>
          </a:p>
          <a:p>
            <a:pPr algn="ctr"/>
            <a:r>
              <a:rPr lang="en-US" sz="4400" b="1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DVOT-Yogesh" pitchFamily="2" charset="0"/>
                <a:cs typeface="DVOT-Yogesh" pitchFamily="2" charset="0"/>
                <a:sym typeface="Calibri (MS)"/>
              </a:rPr>
              <a:t>(</a:t>
            </a:r>
            <a:r>
              <a:rPr lang="en-US" sz="44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DVOT-Yogesh" pitchFamily="2" charset="0"/>
                <a:cs typeface="DVOT-Yogesh" pitchFamily="2" charset="0"/>
                <a:sym typeface="Calibri (MS)"/>
              </a:rPr>
              <a:t>Ease of Living)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FB48401-74EC-E90C-0C9C-6C07CBAEB31E}"/>
              </a:ext>
            </a:extLst>
          </p:cNvPr>
          <p:cNvSpPr txBox="1"/>
          <p:nvPr/>
        </p:nvSpPr>
        <p:spPr>
          <a:xfrm>
            <a:off x="303556" y="2152729"/>
            <a:ext cx="13360398" cy="3431695"/>
          </a:xfrm>
          <a:prstGeom prst="rect">
            <a:avLst/>
          </a:prstGeom>
          <a:noFill/>
        </p:spPr>
        <p:txBody>
          <a:bodyPr wrap="square" lIns="91427" tIns="45713" rIns="91427" bIns="45713" rtlCol="0">
            <a:spAutoFit/>
          </a:bodyPr>
          <a:lstStyle/>
          <a:p>
            <a:pPr marL="798433" lvl="1" indent="-715891" algn="just">
              <a:buFont typeface="Wingdings" panose="05000000000000000000" pitchFamily="2" charset="2"/>
              <a:buChar char="q"/>
            </a:pPr>
            <a:r>
              <a:rPr lang="en-US" sz="3100" b="1" dirty="0">
                <a:latin typeface="DVBW-TTYogeshEN" panose="00000400000000000000" pitchFamily="2" charset="0"/>
                <a:cs typeface="DVOT-Yogesh" panose="00000400000000000000" pitchFamily="2" charset="0"/>
                <a:sym typeface="Calibri (MS)"/>
              </a:rPr>
              <a:t>ÃÖ®Ö 2002 ¯Öã¾Öá ®</a:t>
            </a:r>
            <a:r>
              <a:rPr lang="en-US" sz="3100" b="1" dirty="0" err="1">
                <a:latin typeface="DVBW-TTYogeshEN" panose="00000400000000000000" pitchFamily="2" charset="0"/>
                <a:cs typeface="DVOT-Yogesh" panose="00000400000000000000" pitchFamily="2" charset="0"/>
                <a:sym typeface="Calibri (MS)"/>
              </a:rPr>
              <a:t>ÖÖë¤üÞÖßÃÖ</a:t>
            </a:r>
            <a:r>
              <a:rPr lang="en-US" sz="3100" b="1" dirty="0">
                <a:latin typeface="DVBW-TTYogeshEN" panose="00000400000000000000" pitchFamily="2" charset="0"/>
                <a:cs typeface="DVOT-Yogesh" panose="00000400000000000000" pitchFamily="2" charset="0"/>
                <a:sym typeface="Calibri (MS)"/>
              </a:rPr>
              <a:t> Ã¾ÖßÛúÖ¸ü»Öê»Öê ¤</a:t>
            </a:r>
            <a:r>
              <a:rPr lang="en-US" sz="3100" b="1" dirty="0" err="1">
                <a:latin typeface="DVBW-TTYogeshEN" panose="00000400000000000000" pitchFamily="2" charset="0"/>
                <a:cs typeface="DVOT-Yogesh" panose="00000400000000000000" pitchFamily="2" charset="0"/>
                <a:sym typeface="Calibri (MS)"/>
              </a:rPr>
              <a:t>üÃŸÖ</a:t>
            </a:r>
            <a:r>
              <a:rPr lang="en-US" sz="3100" b="1" dirty="0">
                <a:latin typeface="DVBW-TTYogeshEN" panose="00000400000000000000" pitchFamily="2" charset="0"/>
                <a:cs typeface="DVOT-Yogesh" panose="00000400000000000000" pitchFamily="2" charset="0"/>
                <a:sym typeface="Calibri (MS)"/>
              </a:rPr>
              <a:t> ¯</a:t>
            </a:r>
            <a:r>
              <a:rPr lang="en-US" sz="3100" b="1" dirty="0" err="1">
                <a:latin typeface="DVBW-TTYogeshEN" panose="00000400000000000000" pitchFamily="2" charset="0"/>
                <a:cs typeface="DVOT-Yogesh" panose="00000400000000000000" pitchFamily="2" charset="0"/>
                <a:sym typeface="Calibri (MS)"/>
              </a:rPr>
              <a:t>ÖõÖÛúÖ¸üÖÃÖ</a:t>
            </a:r>
            <a:r>
              <a:rPr lang="en-US" sz="3100" b="1" dirty="0">
                <a:latin typeface="DVBW-TTYogeshEN" panose="00000400000000000000" pitchFamily="2" charset="0"/>
                <a:cs typeface="DVOT-Yogesh" panose="00000400000000000000" pitchFamily="2" charset="0"/>
                <a:sym typeface="Calibri (MS)"/>
              </a:rPr>
              <a:t> ŸµÖÖ“Ö </a:t>
            </a:r>
            <a:r>
              <a:rPr lang="en-US" sz="3100" b="1" dirty="0">
                <a:latin typeface="DVBW-TTYogeshEN" panose="00000400000000000000" pitchFamily="2" charset="0"/>
              </a:rPr>
              <a:t>×</a:t>
            </a:r>
            <a:r>
              <a:rPr lang="en-IN" sz="3100" b="1" dirty="0">
                <a:latin typeface="DVBW-TTYogeshEN" panose="00000400000000000000" pitchFamily="2" charset="0"/>
              </a:rPr>
              <a:t>¤ü¾Ö¿Öß ¯</a:t>
            </a:r>
            <a:r>
              <a:rPr lang="en-IN" sz="3100" b="1" dirty="0" err="1">
                <a:latin typeface="DVBW-TTYogeshEN" panose="00000400000000000000" pitchFamily="2" charset="0"/>
              </a:rPr>
              <a:t>Ö¸üŸÖ</a:t>
            </a:r>
            <a:r>
              <a:rPr lang="en-IN" sz="3100" b="1" dirty="0">
                <a:latin typeface="DVBW-TTYogeshEN" panose="00000400000000000000" pitchFamily="2" charset="0"/>
              </a:rPr>
              <a:t> </a:t>
            </a:r>
            <a:r>
              <a:rPr lang="en-IN" sz="3100" b="1" dirty="0" err="1">
                <a:latin typeface="DVBW-TTYogeshEN" panose="00000400000000000000" pitchFamily="2" charset="0"/>
              </a:rPr>
              <a:t>Ûú¸üÞµÖÖŸÖ</a:t>
            </a:r>
            <a:r>
              <a:rPr lang="en-IN" sz="3100" b="1" dirty="0">
                <a:latin typeface="DVBW-TTYogeshEN" panose="00000400000000000000" pitchFamily="2" charset="0"/>
              </a:rPr>
              <a:t> µ</a:t>
            </a:r>
            <a:r>
              <a:rPr lang="en-IN" sz="3100" b="1" dirty="0" err="1">
                <a:latin typeface="DVBW-TTYogeshEN" panose="00000400000000000000" pitchFamily="2" charset="0"/>
              </a:rPr>
              <a:t>ÖêŸÖ</a:t>
            </a:r>
            <a:r>
              <a:rPr lang="en-IN" sz="3100" b="1" dirty="0">
                <a:latin typeface="DVBW-TTYogeshEN" panose="00000400000000000000" pitchFamily="2" charset="0"/>
              </a:rPr>
              <a:t> ®Ö¾ÆüŸÖê, </a:t>
            </a:r>
            <a:r>
              <a:rPr lang="en-IN" sz="3100" b="1" dirty="0" err="1">
                <a:latin typeface="DVBW-TTYogeshEN" panose="00000400000000000000" pitchFamily="2" charset="0"/>
              </a:rPr>
              <a:t>ŸÖ£ÖÖ¯Öß</a:t>
            </a:r>
            <a:r>
              <a:rPr lang="en-IN" sz="3100" b="1" dirty="0">
                <a:latin typeface="DVBW-TTYogeshEN" panose="00000400000000000000" pitchFamily="2" charset="0"/>
              </a:rPr>
              <a:t> 	</a:t>
            </a:r>
            <a:r>
              <a:rPr lang="en-IN" sz="3100" b="1" dirty="0" err="1">
                <a:latin typeface="DVBW-TTYogeshEN" panose="00000400000000000000" pitchFamily="2" charset="0"/>
              </a:rPr>
              <a:t>ÃÖ¸üßŸÖÖ</a:t>
            </a:r>
            <a:r>
              <a:rPr lang="en-IN" sz="3100" b="1" dirty="0">
                <a:latin typeface="DVBW-TTYogeshEN" panose="00000400000000000000" pitchFamily="2" charset="0"/>
              </a:rPr>
              <a:t> ¯</a:t>
            </a:r>
            <a:r>
              <a:rPr lang="en-IN" sz="3100" b="1" dirty="0" err="1">
                <a:latin typeface="DVBW-TTYogeshEN" panose="00000400000000000000" pitchFamily="2" charset="0"/>
              </a:rPr>
              <a:t>ÖÏÞÖÖ»Öß</a:t>
            </a:r>
            <a:r>
              <a:rPr lang="en-IN" sz="3100" b="1" dirty="0">
                <a:latin typeface="DVBW-TTYogeshEN" panose="00000400000000000000" pitchFamily="2" charset="0"/>
              </a:rPr>
              <a:t> †ÓŸÖÝÖÔŸÖ ÃÖ®Ö 2002 ®</a:t>
            </a:r>
            <a:r>
              <a:rPr lang="en-IN" sz="3100" b="1" dirty="0" err="1">
                <a:latin typeface="DVBW-TTYogeshEN" panose="00000400000000000000" pitchFamily="2" charset="0"/>
              </a:rPr>
              <a:t>ÖÓŸÖ¸ü</a:t>
            </a:r>
            <a:r>
              <a:rPr lang="en-IN" sz="3100" b="1" dirty="0">
                <a:latin typeface="DVBW-TTYogeshEN" panose="00000400000000000000" pitchFamily="2" charset="0"/>
              </a:rPr>
              <a:t> ®</a:t>
            </a:r>
            <a:r>
              <a:rPr lang="en-IN" sz="3100" b="1" dirty="0" err="1">
                <a:latin typeface="DVBW-TTYogeshEN" panose="00000400000000000000" pitchFamily="2" charset="0"/>
              </a:rPr>
              <a:t>ÖÖë¤üÞÖßÃÖ</a:t>
            </a:r>
            <a:r>
              <a:rPr lang="en-IN" sz="3100" b="1" dirty="0">
                <a:latin typeface="DVBW-TTYogeshEN" panose="00000400000000000000" pitchFamily="2" charset="0"/>
              </a:rPr>
              <a:t> ×Ã¾ÖÛúÖ¹ý®Ö ¤</a:t>
            </a:r>
            <a:r>
              <a:rPr lang="en-IN" sz="3100" b="1" dirty="0" err="1">
                <a:latin typeface="DVBW-TTYogeshEN" panose="00000400000000000000" pitchFamily="2" charset="0"/>
              </a:rPr>
              <a:t>üÃŸÖ</a:t>
            </a:r>
            <a:r>
              <a:rPr lang="en-IN" sz="3100" b="1" dirty="0">
                <a:latin typeface="DVBW-TTYogeshEN" panose="00000400000000000000" pitchFamily="2" charset="0"/>
              </a:rPr>
              <a:t> </a:t>
            </a:r>
            <a:r>
              <a:rPr lang="en-IN" sz="3100" b="1" dirty="0" err="1">
                <a:latin typeface="DVBW-TTYogeshEN" panose="00000400000000000000" pitchFamily="2" charset="0"/>
              </a:rPr>
              <a:t>ÃÛòú®Ö</a:t>
            </a:r>
            <a:r>
              <a:rPr lang="en-IN" sz="3100" b="1" dirty="0">
                <a:latin typeface="DVBW-TTYogeshEN" panose="00000400000000000000" pitchFamily="2" charset="0"/>
              </a:rPr>
              <a:t> Ûú¹ý®Ö ¯</a:t>
            </a:r>
            <a:r>
              <a:rPr lang="en-IN" sz="3100" b="1" dirty="0" err="1">
                <a:latin typeface="DVBW-TTYogeshEN" panose="00000400000000000000" pitchFamily="2" charset="0"/>
              </a:rPr>
              <a:t>ÖõÖÛúÖ¸üÖ®ÖÖ</a:t>
            </a:r>
            <a:r>
              <a:rPr lang="en-IN" sz="3100" b="1" dirty="0">
                <a:latin typeface="DVBW-TTYogeshEN" panose="00000400000000000000" pitchFamily="2" charset="0"/>
              </a:rPr>
              <a:t> ŸµÖÖ“Ö ×¤ü¾Ö¿Öß ¯</a:t>
            </a:r>
            <a:r>
              <a:rPr lang="en-IN" sz="3100" b="1" dirty="0" err="1">
                <a:latin typeface="DVBW-TTYogeshEN" panose="00000400000000000000" pitchFamily="2" charset="0"/>
              </a:rPr>
              <a:t>Ö¸üŸÖ</a:t>
            </a:r>
            <a:r>
              <a:rPr lang="en-IN" sz="3100" b="1" dirty="0">
                <a:latin typeface="DVBW-TTYogeshEN" panose="00000400000000000000" pitchFamily="2" charset="0"/>
              </a:rPr>
              <a:t> 	</a:t>
            </a:r>
            <a:r>
              <a:rPr lang="en-IN" sz="3100" b="1" dirty="0" err="1">
                <a:latin typeface="DVBW-TTYogeshEN" panose="00000400000000000000" pitchFamily="2" charset="0"/>
              </a:rPr>
              <a:t>Ûú¸üÞµÖÖŸÖ</a:t>
            </a:r>
            <a:r>
              <a:rPr lang="en-IN" sz="3100" b="1" dirty="0">
                <a:latin typeface="DVBW-TTYogeshEN" panose="00000400000000000000" pitchFamily="2" charset="0"/>
              </a:rPr>
              <a:t> µ</a:t>
            </a:r>
            <a:r>
              <a:rPr lang="en-IN" sz="3100" b="1" dirty="0" err="1">
                <a:latin typeface="DVBW-TTYogeshEN" panose="00000400000000000000" pitchFamily="2" charset="0"/>
              </a:rPr>
              <a:t>ÖêŸÖ</a:t>
            </a:r>
            <a:r>
              <a:rPr lang="en-IN" sz="3100" b="1" dirty="0">
                <a:latin typeface="DVBW-TTYogeshEN" panose="00000400000000000000" pitchFamily="2" charset="0"/>
              </a:rPr>
              <a:t> †</a:t>
            </a:r>
            <a:r>
              <a:rPr lang="en-IN" sz="3100" b="1" dirty="0" err="1">
                <a:latin typeface="DVBW-TTYogeshEN" panose="00000400000000000000" pitchFamily="2" charset="0"/>
              </a:rPr>
              <a:t>ÖÆêü</a:t>
            </a:r>
            <a:r>
              <a:rPr lang="en-IN" sz="3100" b="1" dirty="0">
                <a:latin typeface="DVBW-TTYogeshEN" panose="00000400000000000000" pitchFamily="2" charset="0"/>
              </a:rPr>
              <a:t>. ¤</a:t>
            </a:r>
            <a:r>
              <a:rPr lang="en-IN" sz="3100" b="1" dirty="0" err="1">
                <a:latin typeface="DVBW-TTYogeshEN" panose="00000400000000000000" pitchFamily="2" charset="0"/>
              </a:rPr>
              <a:t>üÃŸÖÖ“Öß</a:t>
            </a:r>
            <a:r>
              <a:rPr lang="en-IN" sz="3100" b="1" dirty="0">
                <a:latin typeface="DVBW-TTYogeshEN" panose="00000400000000000000" pitchFamily="2" charset="0"/>
              </a:rPr>
              <a:t> </a:t>
            </a:r>
            <a:r>
              <a:rPr lang="en-IN" sz="3100" b="1" dirty="0" err="1">
                <a:latin typeface="DVBW-TTYogeshEN" panose="00000400000000000000" pitchFamily="2" charset="0"/>
              </a:rPr>
              <a:t>ÃÖã“Öß</a:t>
            </a:r>
            <a:r>
              <a:rPr lang="en-IN" sz="3100" b="1" dirty="0">
                <a:latin typeface="DVBW-TTYogeshEN" panose="00000400000000000000" pitchFamily="2" charset="0"/>
              </a:rPr>
              <a:t> ÛÎú.2 “</a:t>
            </a:r>
            <a:r>
              <a:rPr lang="en-IN" sz="3100" b="1" dirty="0" err="1">
                <a:latin typeface="DVBW-TTYogeshEN" panose="00000400000000000000" pitchFamily="2" charset="0"/>
              </a:rPr>
              <a:t>Öß</a:t>
            </a:r>
            <a:r>
              <a:rPr lang="en-IN" sz="3100" b="1" dirty="0">
                <a:latin typeface="DVBW-TTYogeshEN" panose="00000400000000000000" pitchFamily="2" charset="0"/>
              </a:rPr>
              <a:t> ¯ÖÏ£Ö´Ö ¯ÖÏŸÖ ¯</a:t>
            </a:r>
            <a:r>
              <a:rPr lang="en-IN" sz="3100" b="1" dirty="0" err="1">
                <a:latin typeface="DVBW-TTYogeshEN" panose="00000400000000000000" pitchFamily="2" charset="0"/>
              </a:rPr>
              <a:t>ÖõÖÛúÖ¸üÖÓ®ÖÖ</a:t>
            </a:r>
            <a:r>
              <a:rPr lang="en-IN" sz="3100" b="1" dirty="0">
                <a:latin typeface="DVBW-TTYogeshEN" panose="00000400000000000000" pitchFamily="2" charset="0"/>
              </a:rPr>
              <a:t> ×¾Ö®ÖÖ´Öã»µÖ ¤</a:t>
            </a:r>
            <a:r>
              <a:rPr lang="en-IN" sz="3100" b="1" dirty="0" err="1">
                <a:latin typeface="DVBW-TTYogeshEN" panose="00000400000000000000" pitchFamily="2" charset="0"/>
              </a:rPr>
              <a:t>êüÞµÖÖŸÖ</a:t>
            </a:r>
            <a:r>
              <a:rPr lang="en-IN" sz="3100" b="1" dirty="0">
                <a:latin typeface="DVBW-TTYogeshEN" panose="00000400000000000000" pitchFamily="2" charset="0"/>
              </a:rPr>
              <a:t> µ</a:t>
            </a:r>
            <a:r>
              <a:rPr lang="en-IN" sz="3100" b="1" dirty="0" err="1">
                <a:latin typeface="DVBW-TTYogeshEN" panose="00000400000000000000" pitchFamily="2" charset="0"/>
              </a:rPr>
              <a:t>ÖêŸÖê</a:t>
            </a:r>
            <a:r>
              <a:rPr lang="en-IN" sz="3100" b="1" dirty="0">
                <a:latin typeface="DVBW-TTYogeshEN" panose="00000400000000000000" pitchFamily="2" charset="0"/>
              </a:rPr>
              <a:t>. </a:t>
            </a:r>
          </a:p>
          <a:p>
            <a:pPr marL="798433" lvl="1" indent="-715891" algn="just">
              <a:buFont typeface="Wingdings" panose="05000000000000000000" pitchFamily="2" charset="2"/>
              <a:buChar char="q"/>
            </a:pPr>
            <a:r>
              <a:rPr lang="en-US" sz="3100" b="1" dirty="0">
                <a:latin typeface="DVBW-TTYogeshEN" panose="00000400000000000000" pitchFamily="2" charset="0"/>
              </a:rPr>
              <a:t>×¤ü¾µÖÖÓÝÖ ®ÖÖÝÖ×¸</a:t>
            </a:r>
            <a:r>
              <a:rPr lang="en-US" sz="3100" b="1" dirty="0" err="1">
                <a:latin typeface="DVBW-TTYogeshEN" panose="00000400000000000000" pitchFamily="2" charset="0"/>
              </a:rPr>
              <a:t>üÛú</a:t>
            </a:r>
            <a:r>
              <a:rPr lang="en-US" sz="3100" b="1" dirty="0">
                <a:latin typeface="DVBW-TTYogeshEN" panose="00000400000000000000" pitchFamily="2" charset="0"/>
              </a:rPr>
              <a:t> ,•</a:t>
            </a:r>
            <a:r>
              <a:rPr lang="en-US" sz="3100" b="1" dirty="0" err="1">
                <a:latin typeface="DVBW-TTYogeshEN" panose="00000400000000000000" pitchFamily="2" charset="0"/>
              </a:rPr>
              <a:t>ÖêÂšü</a:t>
            </a:r>
            <a:r>
              <a:rPr lang="en-US" sz="3100" b="1" dirty="0">
                <a:latin typeface="DVBW-TTYogeshEN" panose="00000400000000000000" pitchFamily="2" charset="0"/>
              </a:rPr>
              <a:t> ®ÖÖÝÖ×¸üÛú,ÝÖ³ÖÔ¾ÖŸÖß ´</a:t>
            </a:r>
            <a:r>
              <a:rPr lang="en-US" sz="3100" b="1" dirty="0" err="1">
                <a:latin typeface="DVBW-TTYogeshEN" panose="00000400000000000000" pitchFamily="2" charset="0"/>
              </a:rPr>
              <a:t>Ö×Æü»ÖÖ</a:t>
            </a:r>
            <a:r>
              <a:rPr lang="en-US" sz="3100" b="1" dirty="0">
                <a:latin typeface="DVBW-TTYogeshEN" panose="00000400000000000000" pitchFamily="2" charset="0"/>
              </a:rPr>
              <a:t>,×¿</a:t>
            </a:r>
            <a:r>
              <a:rPr lang="en-US" sz="3100" b="1" dirty="0" err="1">
                <a:latin typeface="DVBW-TTYogeshEN" panose="00000400000000000000" pitchFamily="2" charset="0"/>
              </a:rPr>
              <a:t>Ö¿Öã</a:t>
            </a:r>
            <a:r>
              <a:rPr lang="en-US" sz="3100" b="1" dirty="0">
                <a:latin typeface="DVBW-TTYogeshEN" panose="00000400000000000000" pitchFamily="2" charset="0"/>
              </a:rPr>
              <a:t> ¯ÖÖ»µÖ †ÃÖ»</a:t>
            </a:r>
            <a:r>
              <a:rPr lang="en-US" sz="3100" b="1" dirty="0" err="1">
                <a:latin typeface="DVBW-TTYogeshEN" panose="00000400000000000000" pitchFamily="2" charset="0"/>
              </a:rPr>
              <a:t>Öê</a:t>
            </a:r>
            <a:r>
              <a:rPr lang="en-US" sz="3100" b="1" dirty="0">
                <a:latin typeface="DVBW-TTYogeshEN" panose="00000400000000000000" pitchFamily="2" charset="0"/>
              </a:rPr>
              <a:t>»µÖÖ ´</a:t>
            </a:r>
            <a:r>
              <a:rPr lang="en-US" sz="3100" b="1" dirty="0" err="1">
                <a:latin typeface="DVBW-TTYogeshEN" panose="00000400000000000000" pitchFamily="2" charset="0"/>
              </a:rPr>
              <a:t>Ö×Æü»ÖÖ</a:t>
            </a:r>
            <a:r>
              <a:rPr lang="en-US" sz="3100" b="1" dirty="0">
                <a:latin typeface="DVBW-TTYogeshEN" panose="00000400000000000000" pitchFamily="2" charset="0"/>
              </a:rPr>
              <a:t> µ</a:t>
            </a:r>
            <a:r>
              <a:rPr lang="en-US" sz="3100" b="1" dirty="0" err="1">
                <a:latin typeface="DVBW-TTYogeshEN" panose="00000400000000000000" pitchFamily="2" charset="0"/>
              </a:rPr>
              <a:t>ÖÖÓ“Öê</a:t>
            </a:r>
            <a:r>
              <a:rPr lang="en-US" sz="3100" b="1" dirty="0">
                <a:latin typeface="DVBW-TTYogeshEN" panose="00000400000000000000" pitchFamily="2" charset="0"/>
              </a:rPr>
              <a:t> ¤</a:t>
            </a:r>
            <a:r>
              <a:rPr lang="en-US" sz="3100" b="1" dirty="0" err="1">
                <a:latin typeface="DVBW-TTYogeshEN" panose="00000400000000000000" pitchFamily="2" charset="0"/>
              </a:rPr>
              <a:t>üÃŸÖ®ÖÖë¤üÞÖß</a:t>
            </a:r>
            <a:r>
              <a:rPr lang="en-US" sz="3100" b="1" dirty="0">
                <a:latin typeface="DVBW-TTYogeshEN" panose="00000400000000000000" pitchFamily="2" charset="0"/>
              </a:rPr>
              <a:t> ×¾ÖÂÖµÖÛú </a:t>
            </a:r>
            <a:r>
              <a:rPr lang="en-US" sz="3100" b="1" dirty="0" err="1">
                <a:latin typeface="DVBW-TTYogeshEN" panose="00000400000000000000" pitchFamily="2" charset="0"/>
              </a:rPr>
              <a:t>ÛúÖ´ÖÛúÖ•Ö</a:t>
            </a:r>
            <a:r>
              <a:rPr lang="en-US" sz="3100" b="1" dirty="0">
                <a:latin typeface="DVBW-TTYogeshEN" panose="00000400000000000000" pitchFamily="2" charset="0"/>
              </a:rPr>
              <a:t> ¯ÖÏ£Ö´Ö ¯ÖÏÖ¬ÖÖ®µ</a:t>
            </a:r>
            <a:r>
              <a:rPr lang="en-US" sz="3100" b="1" dirty="0" err="1">
                <a:latin typeface="DVBW-TTYogeshEN" panose="00000400000000000000" pitchFamily="2" charset="0"/>
              </a:rPr>
              <a:t>ÖÖ®Öê</a:t>
            </a:r>
            <a:r>
              <a:rPr lang="en-US" sz="3100" b="1" dirty="0">
                <a:latin typeface="DVBW-TTYogeshEN" panose="00000400000000000000" pitchFamily="2" charset="0"/>
              </a:rPr>
              <a:t> </a:t>
            </a:r>
            <a:r>
              <a:rPr lang="en-US" sz="3100" b="1" dirty="0" err="1">
                <a:latin typeface="DVBW-TTYogeshEN" panose="00000400000000000000" pitchFamily="2" charset="0"/>
              </a:rPr>
              <a:t>Ûêú»Öê</a:t>
            </a:r>
            <a:r>
              <a:rPr lang="en-US" sz="3100" b="1" dirty="0">
                <a:latin typeface="DVBW-TTYogeshEN" panose="00000400000000000000" pitchFamily="2" charset="0"/>
              </a:rPr>
              <a:t> •</a:t>
            </a:r>
            <a:r>
              <a:rPr lang="en-US" sz="3100" b="1" dirty="0" err="1">
                <a:latin typeface="DVBW-TTYogeshEN" panose="00000400000000000000" pitchFamily="2" charset="0"/>
              </a:rPr>
              <a:t>ÖÖŸÖê</a:t>
            </a:r>
            <a:r>
              <a:rPr lang="en-US" sz="3100" b="1" dirty="0">
                <a:latin typeface="DVBW-TTYogeshEN" panose="00000400000000000000" pitchFamily="2" charset="0"/>
              </a:rPr>
              <a:t> .  </a:t>
            </a:r>
          </a:p>
          <a:p>
            <a:pPr marL="798433" lvl="1" indent="-715891" algn="just">
              <a:buFont typeface="Wingdings" panose="05000000000000000000" pitchFamily="2" charset="2"/>
              <a:buChar char="q"/>
            </a:pPr>
            <a:r>
              <a:rPr lang="en-US" sz="3100" b="1" dirty="0">
                <a:latin typeface="DVBW-TTYogeshEN" panose="00000400000000000000" pitchFamily="2" charset="0"/>
              </a:rPr>
              <a:t>Û</a:t>
            </a:r>
            <a:r>
              <a:rPr lang="en-IN" sz="3100" b="1" dirty="0" err="1">
                <a:latin typeface="DVBW-TTYogeshEN" panose="00000400000000000000" pitchFamily="2" charset="0"/>
              </a:rPr>
              <a:t>úÖµÖÖÔ»ÖµÖÖŸÖ</a:t>
            </a:r>
            <a:r>
              <a:rPr lang="en-IN" sz="3100" b="1" dirty="0">
                <a:latin typeface="DVBW-TTYogeshEN" panose="00000400000000000000" pitchFamily="2" charset="0"/>
              </a:rPr>
              <a:t> µ</a:t>
            </a:r>
            <a:r>
              <a:rPr lang="en-IN" sz="3100" b="1" dirty="0" err="1">
                <a:latin typeface="DVBW-TTYogeshEN" panose="00000400000000000000" pitchFamily="2" charset="0"/>
              </a:rPr>
              <a:t>ÖêÞÖÖ</a:t>
            </a:r>
            <a:r>
              <a:rPr lang="en-IN" sz="3100" b="1" dirty="0">
                <a:latin typeface="DVBW-TTYogeshEN" panose="00000400000000000000" pitchFamily="2" charset="0"/>
              </a:rPr>
              <a:t>·µÖÖ ¯</a:t>
            </a:r>
            <a:r>
              <a:rPr lang="en-IN" sz="3100" b="1" dirty="0" err="1">
                <a:latin typeface="DVBW-TTYogeshEN" panose="00000400000000000000" pitchFamily="2" charset="0"/>
              </a:rPr>
              <a:t>ÖõÖÛúÖ¸üÖÃÖÖšüß</a:t>
            </a:r>
            <a:r>
              <a:rPr lang="en-IN" sz="3100" b="1" dirty="0">
                <a:latin typeface="DVBW-TTYogeshEN" panose="00000400000000000000" pitchFamily="2" charset="0"/>
              </a:rPr>
              <a:t> ×¯ÖÞµÖÖ“µÖÖ ¯</a:t>
            </a:r>
            <a:r>
              <a:rPr lang="en-IN" sz="3100" b="1" dirty="0" err="1">
                <a:latin typeface="DVBW-TTYogeshEN" panose="00000400000000000000" pitchFamily="2" charset="0"/>
              </a:rPr>
              <a:t>ÖÖÞµÖÖ“Öß</a:t>
            </a:r>
            <a:r>
              <a:rPr lang="en-IN" sz="3100" b="1" dirty="0">
                <a:latin typeface="DVBW-TTYogeshEN" panose="00000400000000000000" pitchFamily="2" charset="0"/>
              </a:rPr>
              <a:t> ÃÖã×¾Ö¬ÖÖ </a:t>
            </a:r>
            <a:r>
              <a:rPr lang="en-IN" sz="3100" b="1" dirty="0" err="1">
                <a:latin typeface="DVBW-TTYogeshEN" panose="00000400000000000000" pitchFamily="2" charset="0"/>
              </a:rPr>
              <a:t>ŸÖÃÖê“Ö</a:t>
            </a:r>
            <a:r>
              <a:rPr lang="en-IN" sz="3100" b="1" dirty="0">
                <a:latin typeface="DVBW-TTYogeshEN" panose="00000400000000000000" pitchFamily="2" charset="0"/>
              </a:rPr>
              <a:t> ²ÖîšüÛú ¾</a:t>
            </a:r>
            <a:r>
              <a:rPr lang="en-IN" sz="3100" b="1" dirty="0" smtClean="0">
                <a:latin typeface="DVBW-TTYogeshEN" panose="00000400000000000000" pitchFamily="2" charset="0"/>
              </a:rPr>
              <a:t>µÖ¾ÖÃ£ÖÖ,Ã¾Ö</a:t>
            </a:r>
            <a:r>
              <a:rPr lang="en-IN" sz="3100" b="1" dirty="0">
                <a:latin typeface="DVBW-TTYogeshEN" panose="00000400000000000000" pitchFamily="2" charset="0"/>
              </a:rPr>
              <a:t>“”ûŸÖÖÝÖéÆü </a:t>
            </a:r>
            <a:r>
              <a:rPr lang="en-IN" sz="3100" b="1" dirty="0" err="1">
                <a:latin typeface="DVBW-TTYogeshEN" panose="00000400000000000000" pitchFamily="2" charset="0"/>
              </a:rPr>
              <a:t>ÛúÖµÖÖÔ»ÖµÖÖŸÖ</a:t>
            </a:r>
            <a:r>
              <a:rPr lang="en-IN" sz="3100" b="1" dirty="0">
                <a:latin typeface="DVBW-TTYogeshEN" panose="00000400000000000000" pitchFamily="2" charset="0"/>
              </a:rPr>
              <a:t> ˆ¯Ö»Ö²¬Ö †</a:t>
            </a:r>
            <a:r>
              <a:rPr lang="en-IN" sz="3100" b="1" dirty="0" err="1">
                <a:latin typeface="DVBW-TTYogeshEN" panose="00000400000000000000" pitchFamily="2" charset="0"/>
              </a:rPr>
              <a:t>ÖÆêü</a:t>
            </a:r>
            <a:r>
              <a:rPr lang="en-IN" sz="3100" b="1" dirty="0">
                <a:latin typeface="DVBW-TTYogeshEN" panose="00000400000000000000" pitchFamily="2" charset="0"/>
              </a:rPr>
              <a:t>. </a:t>
            </a:r>
            <a:endParaRPr lang="en-US" sz="2000" b="1" dirty="0">
              <a:latin typeface="DVBW-TTYogeshEN" panose="00000400000000000000" pitchFamily="2" charset="0"/>
              <a:cs typeface="DVOT-Yogesh" panose="00000400000000000000" pitchFamily="2" charset="0"/>
              <a:sym typeface="Calibri (MS)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0" y="7137782"/>
            <a:ext cx="14630400" cy="1216509"/>
            <a:chOff x="0" y="7137785"/>
            <a:chExt cx="14630400" cy="1216510"/>
          </a:xfrm>
        </p:grpSpPr>
        <p:sp>
          <p:nvSpPr>
            <p:cNvPr id="23" name="Rectangle 22"/>
            <p:cNvSpPr/>
            <p:nvPr/>
          </p:nvSpPr>
          <p:spPr>
            <a:xfrm>
              <a:off x="0" y="7800113"/>
              <a:ext cx="14630400" cy="38792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xmlns="" id="{7DA93340-1EB1-4EFA-8065-14EF6725379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387699" y="7137785"/>
              <a:ext cx="1242701" cy="1216510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5957486" y="7855539"/>
              <a:ext cx="8395854" cy="3847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IN" b="1" dirty="0" smtClean="0">
                  <a:solidFill>
                    <a:schemeClr val="bg1"/>
                  </a:solidFill>
                  <a:latin typeface="DVOT-YogeshMR" pitchFamily="2" charset="0"/>
                  <a:cs typeface="DVOT-YogeshMR" pitchFamily="2" charset="0"/>
                </a:rPr>
                <a:t> (</a:t>
              </a:r>
              <a:r>
                <a:rPr lang="en-IN" b="1" dirty="0" err="1" smtClean="0">
                  <a:solidFill>
                    <a:schemeClr val="bg1"/>
                  </a:solidFill>
                  <a:latin typeface="DVOT-YogeshMR" pitchFamily="2" charset="0"/>
                  <a:cs typeface="DVOT-YogeshMR" pitchFamily="2" charset="0"/>
                </a:rPr>
                <a:t>नोंदणी</a:t>
              </a:r>
              <a:r>
                <a:rPr lang="en-IN" b="1" dirty="0" smtClean="0">
                  <a:solidFill>
                    <a:schemeClr val="bg1"/>
                  </a:solidFill>
                  <a:latin typeface="DVOT-YogeshMR" pitchFamily="2" charset="0"/>
                  <a:cs typeface="DVOT-YogeshMR" pitchFamily="2" charset="0"/>
                </a:rPr>
                <a:t> व </a:t>
              </a:r>
              <a:r>
                <a:rPr lang="en-IN" b="1" dirty="0" err="1" smtClean="0">
                  <a:solidFill>
                    <a:schemeClr val="bg1"/>
                  </a:solidFill>
                  <a:latin typeface="DVOT-YogeshMR" pitchFamily="2" charset="0"/>
                  <a:cs typeface="DVOT-YogeshMR" pitchFamily="2" charset="0"/>
                </a:rPr>
                <a:t>मुद्रांक</a:t>
              </a:r>
              <a:r>
                <a:rPr lang="en-IN" b="1" dirty="0" smtClean="0">
                  <a:solidFill>
                    <a:schemeClr val="bg1"/>
                  </a:solidFill>
                  <a:latin typeface="DVOT-YogeshMR" pitchFamily="2" charset="0"/>
                  <a:cs typeface="DVOT-YogeshMR" pitchFamily="2" charset="0"/>
                </a:rPr>
                <a:t> </a:t>
              </a:r>
              <a:r>
                <a:rPr lang="en-IN" b="1" dirty="0" err="1" smtClean="0">
                  <a:solidFill>
                    <a:schemeClr val="bg1"/>
                  </a:solidFill>
                  <a:latin typeface="DVOT-YogeshMR" pitchFamily="2" charset="0"/>
                  <a:cs typeface="DVOT-YogeshMR" pitchFamily="2" charset="0"/>
                </a:rPr>
                <a:t>विभाग</a:t>
              </a:r>
              <a:r>
                <a:rPr lang="en-IN" b="1" dirty="0" smtClean="0">
                  <a:solidFill>
                    <a:schemeClr val="bg1"/>
                  </a:solidFill>
                  <a:latin typeface="DVOT-YogeshMR" pitchFamily="2" charset="0"/>
                  <a:cs typeface="DVOT-YogeshMR" pitchFamily="2" charset="0"/>
                </a:rPr>
                <a:t>) </a:t>
              </a:r>
              <a:r>
                <a:rPr lang="en-IN" b="1" dirty="0" err="1" smtClean="0">
                  <a:solidFill>
                    <a:schemeClr val="bg1"/>
                  </a:solidFill>
                  <a:latin typeface="DVOT-YogeshMR" pitchFamily="2" charset="0"/>
                  <a:cs typeface="DVOT-YogeshMR" pitchFamily="2" charset="0"/>
                </a:rPr>
                <a:t>दुय्यम</a:t>
              </a:r>
              <a:r>
                <a:rPr lang="en-IN" b="1" dirty="0" smtClean="0">
                  <a:solidFill>
                    <a:schemeClr val="bg1"/>
                  </a:solidFill>
                  <a:latin typeface="DVOT-YogeshMR" pitchFamily="2" charset="0"/>
                  <a:cs typeface="DVOT-YogeshMR" pitchFamily="2" charset="0"/>
                </a:rPr>
                <a:t> </a:t>
              </a:r>
              <a:r>
                <a:rPr lang="en-IN" b="1" dirty="0" err="1" smtClean="0">
                  <a:solidFill>
                    <a:schemeClr val="bg1"/>
                  </a:solidFill>
                  <a:latin typeface="DVOT-YogeshMR" pitchFamily="2" charset="0"/>
                  <a:cs typeface="DVOT-YogeshMR" pitchFamily="2" charset="0"/>
                </a:rPr>
                <a:t>निबंधक</a:t>
              </a:r>
              <a:r>
                <a:rPr lang="en-IN" b="1" dirty="0" smtClean="0">
                  <a:solidFill>
                    <a:schemeClr val="bg1"/>
                  </a:solidFill>
                  <a:latin typeface="DVOT-YogeshMR" pitchFamily="2" charset="0"/>
                  <a:cs typeface="DVOT-YogeshMR" pitchFamily="2" charset="0"/>
                </a:rPr>
                <a:t> श्रेणी-1 </a:t>
              </a:r>
              <a:r>
                <a:rPr lang="en-IN" b="1" dirty="0" err="1" smtClean="0">
                  <a:solidFill>
                    <a:schemeClr val="bg1"/>
                  </a:solidFill>
                  <a:latin typeface="DVOT-YogeshMR" pitchFamily="2" charset="0"/>
                  <a:cs typeface="DVOT-YogeshMR" pitchFamily="2" charset="0"/>
                </a:rPr>
                <a:t>परतुर</a:t>
              </a:r>
              <a:r>
                <a:rPr lang="en-IN" b="1" dirty="0" smtClean="0">
                  <a:solidFill>
                    <a:schemeClr val="bg1"/>
                  </a:solidFill>
                  <a:latin typeface="DVOT-YogeshMR" pitchFamily="2" charset="0"/>
                  <a:cs typeface="DVOT-YogeshMR" pitchFamily="2" charset="0"/>
                </a:rPr>
                <a:t>, </a:t>
              </a:r>
              <a:r>
                <a:rPr lang="en-IN" b="1" dirty="0" err="1" smtClean="0">
                  <a:solidFill>
                    <a:schemeClr val="bg1"/>
                  </a:solidFill>
                  <a:latin typeface="DVOT-YogeshMR" pitchFamily="2" charset="0"/>
                  <a:cs typeface="DVOT-YogeshMR" pitchFamily="2" charset="0"/>
                </a:rPr>
                <a:t>ता.परतुर</a:t>
              </a:r>
              <a:r>
                <a:rPr lang="en-IN" b="1" dirty="0" smtClean="0">
                  <a:solidFill>
                    <a:schemeClr val="bg1"/>
                  </a:solidFill>
                  <a:latin typeface="DVOT-YogeshMR" pitchFamily="2" charset="0"/>
                  <a:cs typeface="DVOT-YogeshMR" pitchFamily="2" charset="0"/>
                </a:rPr>
                <a:t>, </a:t>
              </a:r>
              <a:r>
                <a:rPr lang="en-IN" b="1" dirty="0" err="1" smtClean="0">
                  <a:solidFill>
                    <a:schemeClr val="bg1"/>
                  </a:solidFill>
                  <a:latin typeface="DVOT-YogeshMR" pitchFamily="2" charset="0"/>
                  <a:cs typeface="DVOT-YogeshMR" pitchFamily="2" charset="0"/>
                </a:rPr>
                <a:t>जि.जालना</a:t>
              </a:r>
              <a:r>
                <a:rPr lang="en-IN" b="1" dirty="0" smtClean="0">
                  <a:solidFill>
                    <a:schemeClr val="bg1"/>
                  </a:solidFill>
                  <a:latin typeface="DVOT-YogeshMR" pitchFamily="2" charset="0"/>
                  <a:cs typeface="DVOT-YogeshMR" pitchFamily="2" charset="0"/>
                </a:rPr>
                <a:t> </a:t>
              </a:r>
              <a:endParaRPr lang="en-IN" b="1" dirty="0" smtClean="0">
                <a:solidFill>
                  <a:schemeClr val="bg1"/>
                </a:solidFill>
              </a:endParaRPr>
            </a:p>
          </p:txBody>
        </p:sp>
      </p:grpSp>
      <p:sp>
        <p:nvSpPr>
          <p:cNvPr id="10" name="5-Point Star 9"/>
          <p:cNvSpPr/>
          <p:nvPr/>
        </p:nvSpPr>
        <p:spPr>
          <a:xfrm>
            <a:off x="4324350" y="552451"/>
            <a:ext cx="628650" cy="43815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25220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494A7579-1301-7989-1D59-900E916ECF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0BBB99E3-03D9-C8B3-0970-502E78BE0968}"/>
              </a:ext>
            </a:extLst>
          </p:cNvPr>
          <p:cNvSpPr txBox="1"/>
          <p:nvPr/>
        </p:nvSpPr>
        <p:spPr>
          <a:xfrm>
            <a:off x="366557" y="1806756"/>
            <a:ext cx="13778934" cy="472641"/>
          </a:xfrm>
          <a:prstGeom prst="roundRect">
            <a:avLst>
              <a:gd name="adj" fmla="val 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lIns="71828" tIns="35915" rIns="71828" bIns="35915" rtlCol="0" anchor="ctr">
            <a:spAutoFit/>
          </a:bodyPr>
          <a:lstStyle/>
          <a:p>
            <a:pPr algn="ctr"/>
            <a:r>
              <a:rPr lang="en-IN" sz="2600" b="1" dirty="0" err="1" smtClean="0">
                <a:latin typeface="DVOT-Yogesh" pitchFamily="2" charset="0"/>
                <a:cs typeface="DVOT-Yogesh" pitchFamily="2" charset="0"/>
                <a:sym typeface="Calibri (MS)"/>
              </a:rPr>
              <a:t>अभिलेख</a:t>
            </a:r>
            <a:r>
              <a:rPr lang="en-IN" sz="2600" b="1" dirty="0" smtClean="0">
                <a:latin typeface="DVOT-Yogesh" pitchFamily="2" charset="0"/>
                <a:cs typeface="DVOT-Yogesh" pitchFamily="2" charset="0"/>
                <a:sym typeface="Calibri (MS)"/>
              </a:rPr>
              <a:t> </a:t>
            </a:r>
            <a:r>
              <a:rPr lang="en-IN" sz="2600" b="1" dirty="0" err="1" smtClean="0">
                <a:latin typeface="DVOT-Yogesh" pitchFamily="2" charset="0"/>
                <a:cs typeface="DVOT-Yogesh" pitchFamily="2" charset="0"/>
                <a:sym typeface="Calibri (MS)"/>
              </a:rPr>
              <a:t>निंदणीकरणाचे</a:t>
            </a:r>
            <a:r>
              <a:rPr lang="en-IN" sz="2600" b="1" dirty="0" smtClean="0">
                <a:latin typeface="DVOT-Yogesh" pitchFamily="2" charset="0"/>
                <a:cs typeface="DVOT-Yogesh" pitchFamily="2" charset="0"/>
                <a:sym typeface="Calibri (MS)"/>
              </a:rPr>
              <a:t> व </a:t>
            </a:r>
            <a:r>
              <a:rPr lang="en-IN" sz="2600" b="1" dirty="0" err="1" smtClean="0">
                <a:latin typeface="DVOT-Yogesh" pitchFamily="2" charset="0"/>
                <a:cs typeface="DVOT-Yogesh" pitchFamily="2" charset="0"/>
                <a:sym typeface="Calibri (MS)"/>
              </a:rPr>
              <a:t>अभिलेख</a:t>
            </a:r>
            <a:r>
              <a:rPr lang="en-IN" sz="2600" b="1" dirty="0" smtClean="0">
                <a:latin typeface="DVOT-Yogesh" pitchFamily="2" charset="0"/>
                <a:cs typeface="DVOT-Yogesh" pitchFamily="2" charset="0"/>
                <a:sym typeface="Calibri (MS)"/>
              </a:rPr>
              <a:t> </a:t>
            </a:r>
            <a:r>
              <a:rPr lang="en-IN" sz="2600" b="1" dirty="0" err="1" smtClean="0">
                <a:latin typeface="DVOT-Yogesh" pitchFamily="2" charset="0"/>
                <a:cs typeface="DVOT-Yogesh" pitchFamily="2" charset="0"/>
                <a:sym typeface="Calibri (MS)"/>
              </a:rPr>
              <a:t>वर्गीकरण</a:t>
            </a:r>
            <a:r>
              <a:rPr lang="en-IN" sz="2600" b="1" dirty="0" smtClean="0">
                <a:latin typeface="DVOT-Yogesh" pitchFamily="2" charset="0"/>
                <a:cs typeface="DVOT-Yogesh" pitchFamily="2" charset="0"/>
                <a:sym typeface="Calibri (MS)"/>
              </a:rPr>
              <a:t> </a:t>
            </a:r>
            <a:r>
              <a:rPr lang="en-IN" sz="2600" b="1" dirty="0" err="1" smtClean="0">
                <a:latin typeface="DVOT-Yogesh" pitchFamily="2" charset="0"/>
                <a:cs typeface="DVOT-Yogesh" pitchFamily="2" charset="0"/>
                <a:sym typeface="Calibri (MS)"/>
              </a:rPr>
              <a:t>नंतरचे</a:t>
            </a:r>
            <a:r>
              <a:rPr lang="en-IN" sz="2600" b="1" dirty="0" smtClean="0">
                <a:latin typeface="DVOT-Yogesh" pitchFamily="2" charset="0"/>
                <a:cs typeface="DVOT-Yogesh" pitchFamily="2" charset="0"/>
                <a:sym typeface="Calibri (MS)"/>
              </a:rPr>
              <a:t> </a:t>
            </a:r>
            <a:r>
              <a:rPr lang="en-IN" sz="2600" b="1" dirty="0" err="1" smtClean="0">
                <a:latin typeface="DVOT-Yogesh" pitchFamily="2" charset="0"/>
                <a:cs typeface="DVOT-Yogesh" pitchFamily="2" charset="0"/>
                <a:sym typeface="Calibri (MS)"/>
              </a:rPr>
              <a:t>फोटो</a:t>
            </a:r>
            <a:endParaRPr lang="en-US" sz="2600" b="1" dirty="0">
              <a:latin typeface="DVOT-Yogesh" pitchFamily="2" charset="0"/>
              <a:cs typeface="DVOT-Yogesh" pitchFamily="2" charset="0"/>
              <a:sym typeface="Calibri (MS)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222F83D-B261-E93F-C65A-37537EDC5E63}"/>
              </a:ext>
            </a:extLst>
          </p:cNvPr>
          <p:cNvSpPr txBox="1"/>
          <p:nvPr/>
        </p:nvSpPr>
        <p:spPr>
          <a:xfrm>
            <a:off x="304803" y="152398"/>
            <a:ext cx="13632870" cy="857362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txBody>
          <a:bodyPr wrap="square" lIns="71828" tIns="35915" rIns="71828" bIns="35915" rtlCol="0" anchor="ctr">
            <a:spAutoFit/>
          </a:bodyPr>
          <a:lstStyle/>
          <a:p>
            <a:pPr algn="ctr"/>
            <a:endParaRPr lang="en-IN" sz="900" b="1" dirty="0" smtClean="0">
              <a:solidFill>
                <a:srgbClr val="002060"/>
              </a:solidFill>
              <a:latin typeface="DVOT-Yogesh" pitchFamily="2" charset="0"/>
              <a:cs typeface="DVOT-Yogesh" pitchFamily="2" charset="0"/>
              <a:sym typeface="Calibri (MS)"/>
            </a:endParaRPr>
          </a:p>
          <a:p>
            <a:pPr algn="ctr"/>
            <a:r>
              <a:rPr lang="mr-IN" sz="3600" b="1" dirty="0" smtClean="0">
                <a:solidFill>
                  <a:srgbClr val="002060"/>
                </a:solidFill>
                <a:latin typeface="DVOT-Yogesh" pitchFamily="2" charset="0"/>
                <a:cs typeface="DVOT-Yogesh" pitchFamily="2" charset="0"/>
                <a:sym typeface="Calibri (MS)"/>
              </a:rPr>
              <a:t>स्वच्छता </a:t>
            </a:r>
            <a:r>
              <a:rPr lang="en-US" sz="3600" b="1" dirty="0">
                <a:solidFill>
                  <a:srgbClr val="002060"/>
                </a:solidFill>
                <a:latin typeface="DVOT-Yogesh" pitchFamily="2" charset="0"/>
                <a:cs typeface="DVOT-Yogesh" pitchFamily="2" charset="0"/>
                <a:sym typeface="Calibri (MS)"/>
              </a:rPr>
              <a:t>(</a:t>
            </a:r>
            <a:r>
              <a:rPr lang="mr-IN" sz="3600" b="1" dirty="0">
                <a:solidFill>
                  <a:srgbClr val="002060"/>
                </a:solidFill>
                <a:latin typeface="DVOT-Yogesh" pitchFamily="2" charset="0"/>
                <a:cs typeface="DVOT-Yogesh" pitchFamily="2" charset="0"/>
                <a:sym typeface="Calibri (MS)"/>
              </a:rPr>
              <a:t>Cleanliness</a:t>
            </a:r>
            <a:r>
              <a:rPr lang="en-US" sz="3600" b="1" dirty="0" smtClean="0">
                <a:solidFill>
                  <a:srgbClr val="002060"/>
                </a:solidFill>
                <a:latin typeface="DVOT-Yogesh" pitchFamily="2" charset="0"/>
                <a:cs typeface="DVOT-Yogesh" pitchFamily="2" charset="0"/>
                <a:sym typeface="Calibri (MS)"/>
              </a:rPr>
              <a:t>)</a:t>
            </a:r>
          </a:p>
          <a:p>
            <a:pPr algn="ctr"/>
            <a:endParaRPr lang="en-US" sz="600" b="1" dirty="0">
              <a:solidFill>
                <a:srgbClr val="002060"/>
              </a:solidFill>
              <a:latin typeface="DVOT-Yogesh" pitchFamily="2" charset="0"/>
              <a:cs typeface="DVOT-Yogesh" pitchFamily="2" charset="0"/>
              <a:sym typeface="Calibri (MS)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/>
          <a:srcRect b="15954"/>
          <a:stretch/>
        </p:blipFill>
        <p:spPr>
          <a:xfrm>
            <a:off x="398816" y="5250875"/>
            <a:ext cx="6500749" cy="2479963"/>
          </a:xfrm>
          <a:prstGeom prst="rect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18FFB6D-AFFE-49CB-9C59-06B1DD0E78C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96" r="3488"/>
          <a:stretch/>
        </p:blipFill>
        <p:spPr>
          <a:xfrm>
            <a:off x="391602" y="2424548"/>
            <a:ext cx="6494114" cy="2656417"/>
          </a:xfrm>
          <a:prstGeom prst="rect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2222F83D-B261-E93F-C65A-37537EDC5E63}"/>
              </a:ext>
            </a:extLst>
          </p:cNvPr>
          <p:cNvSpPr txBox="1"/>
          <p:nvPr/>
        </p:nvSpPr>
        <p:spPr>
          <a:xfrm>
            <a:off x="304803" y="1094507"/>
            <a:ext cx="13660579" cy="549585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txBody>
          <a:bodyPr wrap="square" lIns="71828" tIns="35915" rIns="71828" bIns="35915" rtlCol="0" anchor="ctr">
            <a:spAutoFit/>
          </a:bodyPr>
          <a:lstStyle/>
          <a:p>
            <a:pPr algn="ctr"/>
            <a:r>
              <a:rPr lang="en-IN" sz="3100" b="1" dirty="0" err="1" smtClean="0">
                <a:solidFill>
                  <a:srgbClr val="002060"/>
                </a:solidFill>
                <a:latin typeface="DVOT-Yogesh" pitchFamily="2" charset="0"/>
                <a:cs typeface="DVOT-Yogesh" pitchFamily="2" charset="0"/>
                <a:sym typeface="Calibri (MS)"/>
              </a:rPr>
              <a:t>अ.अभिलेखाचे</a:t>
            </a:r>
            <a:r>
              <a:rPr lang="en-IN" sz="3100" b="1" dirty="0" smtClean="0">
                <a:solidFill>
                  <a:srgbClr val="002060"/>
                </a:solidFill>
                <a:latin typeface="DVOT-Yogesh" pitchFamily="2" charset="0"/>
                <a:cs typeface="DVOT-Yogesh" pitchFamily="2" charset="0"/>
                <a:sym typeface="Calibri (MS)"/>
              </a:rPr>
              <a:t> </a:t>
            </a:r>
            <a:r>
              <a:rPr lang="en-IN" sz="3100" b="1" dirty="0" err="1" smtClean="0">
                <a:solidFill>
                  <a:srgbClr val="002060"/>
                </a:solidFill>
                <a:latin typeface="DVOT-Yogesh" pitchFamily="2" charset="0"/>
                <a:cs typeface="DVOT-Yogesh" pitchFamily="2" charset="0"/>
                <a:sym typeface="Calibri (MS)"/>
              </a:rPr>
              <a:t>निंदणीकरण</a:t>
            </a:r>
            <a:r>
              <a:rPr lang="en-IN" sz="3100" b="1" dirty="0" smtClean="0">
                <a:solidFill>
                  <a:srgbClr val="002060"/>
                </a:solidFill>
                <a:latin typeface="DVOT-Yogesh" pitchFamily="2" charset="0"/>
                <a:cs typeface="DVOT-Yogesh" pitchFamily="2" charset="0"/>
                <a:sym typeface="Calibri (MS)"/>
              </a:rPr>
              <a:t> व </a:t>
            </a:r>
            <a:r>
              <a:rPr lang="en-IN" sz="3100" b="1" dirty="0" err="1" smtClean="0">
                <a:solidFill>
                  <a:srgbClr val="002060"/>
                </a:solidFill>
                <a:latin typeface="DVOT-Yogesh" pitchFamily="2" charset="0"/>
                <a:cs typeface="DVOT-Yogesh" pitchFamily="2" charset="0"/>
                <a:sym typeface="Calibri (MS)"/>
              </a:rPr>
              <a:t>वर्गीकरण</a:t>
            </a:r>
            <a:endParaRPr lang="en-US" b="1" dirty="0">
              <a:solidFill>
                <a:srgbClr val="002060"/>
              </a:solidFill>
              <a:latin typeface="DVOT-Yogesh" pitchFamily="2" charset="0"/>
              <a:cs typeface="DVOT-Yogesh" pitchFamily="2" charset="0"/>
              <a:sym typeface="Calibri (MS)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7DA93340-1EB1-4EFA-8065-14EF67253796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387699" y="7137785"/>
            <a:ext cx="1242701" cy="1216510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0" y="7137782"/>
            <a:ext cx="14630400" cy="1216509"/>
            <a:chOff x="0" y="7137785"/>
            <a:chExt cx="14630400" cy="1216510"/>
          </a:xfrm>
        </p:grpSpPr>
        <p:sp>
          <p:nvSpPr>
            <p:cNvPr id="22" name="Rectangle 21"/>
            <p:cNvSpPr/>
            <p:nvPr/>
          </p:nvSpPr>
          <p:spPr>
            <a:xfrm>
              <a:off x="0" y="7800113"/>
              <a:ext cx="14630400" cy="38792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xmlns="" id="{7DA93340-1EB1-4EFA-8065-14EF6725379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387699" y="7137785"/>
              <a:ext cx="1242701" cy="1216510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5957486" y="7855539"/>
              <a:ext cx="8395854" cy="3847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IN" b="1" dirty="0" smtClean="0">
                  <a:solidFill>
                    <a:schemeClr val="bg1"/>
                  </a:solidFill>
                  <a:latin typeface="DVOT-YogeshMR" pitchFamily="2" charset="0"/>
                  <a:cs typeface="DVOT-YogeshMR" pitchFamily="2" charset="0"/>
                </a:rPr>
                <a:t> (</a:t>
              </a:r>
              <a:r>
                <a:rPr lang="en-IN" b="1" dirty="0" err="1" smtClean="0">
                  <a:solidFill>
                    <a:schemeClr val="bg1"/>
                  </a:solidFill>
                  <a:latin typeface="DVOT-YogeshMR" pitchFamily="2" charset="0"/>
                  <a:cs typeface="DVOT-YogeshMR" pitchFamily="2" charset="0"/>
                </a:rPr>
                <a:t>नोंदणी</a:t>
              </a:r>
              <a:r>
                <a:rPr lang="en-IN" b="1" dirty="0" smtClean="0">
                  <a:solidFill>
                    <a:schemeClr val="bg1"/>
                  </a:solidFill>
                  <a:latin typeface="DVOT-YogeshMR" pitchFamily="2" charset="0"/>
                  <a:cs typeface="DVOT-YogeshMR" pitchFamily="2" charset="0"/>
                </a:rPr>
                <a:t> व </a:t>
              </a:r>
              <a:r>
                <a:rPr lang="en-IN" b="1" dirty="0" err="1" smtClean="0">
                  <a:solidFill>
                    <a:schemeClr val="bg1"/>
                  </a:solidFill>
                  <a:latin typeface="DVOT-YogeshMR" pitchFamily="2" charset="0"/>
                  <a:cs typeface="DVOT-YogeshMR" pitchFamily="2" charset="0"/>
                </a:rPr>
                <a:t>मुद्रांक</a:t>
              </a:r>
              <a:r>
                <a:rPr lang="en-IN" b="1" dirty="0" smtClean="0">
                  <a:solidFill>
                    <a:schemeClr val="bg1"/>
                  </a:solidFill>
                  <a:latin typeface="DVOT-YogeshMR" pitchFamily="2" charset="0"/>
                  <a:cs typeface="DVOT-YogeshMR" pitchFamily="2" charset="0"/>
                </a:rPr>
                <a:t> </a:t>
              </a:r>
              <a:r>
                <a:rPr lang="en-IN" b="1" dirty="0" err="1" smtClean="0">
                  <a:solidFill>
                    <a:schemeClr val="bg1"/>
                  </a:solidFill>
                  <a:latin typeface="DVOT-YogeshMR" pitchFamily="2" charset="0"/>
                  <a:cs typeface="DVOT-YogeshMR" pitchFamily="2" charset="0"/>
                </a:rPr>
                <a:t>विभाग</a:t>
              </a:r>
              <a:r>
                <a:rPr lang="en-IN" b="1" dirty="0" smtClean="0">
                  <a:solidFill>
                    <a:schemeClr val="bg1"/>
                  </a:solidFill>
                  <a:latin typeface="DVOT-YogeshMR" pitchFamily="2" charset="0"/>
                  <a:cs typeface="DVOT-YogeshMR" pitchFamily="2" charset="0"/>
                </a:rPr>
                <a:t>) </a:t>
              </a:r>
              <a:r>
                <a:rPr lang="en-IN" b="1" dirty="0" err="1" smtClean="0">
                  <a:solidFill>
                    <a:schemeClr val="bg1"/>
                  </a:solidFill>
                  <a:latin typeface="DVOT-YogeshMR" pitchFamily="2" charset="0"/>
                  <a:cs typeface="DVOT-YogeshMR" pitchFamily="2" charset="0"/>
                </a:rPr>
                <a:t>दुय्यम</a:t>
              </a:r>
              <a:r>
                <a:rPr lang="en-IN" b="1" dirty="0" smtClean="0">
                  <a:solidFill>
                    <a:schemeClr val="bg1"/>
                  </a:solidFill>
                  <a:latin typeface="DVOT-YogeshMR" pitchFamily="2" charset="0"/>
                  <a:cs typeface="DVOT-YogeshMR" pitchFamily="2" charset="0"/>
                </a:rPr>
                <a:t> </a:t>
              </a:r>
              <a:r>
                <a:rPr lang="en-IN" b="1" dirty="0" err="1" smtClean="0">
                  <a:solidFill>
                    <a:schemeClr val="bg1"/>
                  </a:solidFill>
                  <a:latin typeface="DVOT-YogeshMR" pitchFamily="2" charset="0"/>
                  <a:cs typeface="DVOT-YogeshMR" pitchFamily="2" charset="0"/>
                </a:rPr>
                <a:t>निबंधक</a:t>
              </a:r>
              <a:r>
                <a:rPr lang="en-IN" b="1" dirty="0" smtClean="0">
                  <a:solidFill>
                    <a:schemeClr val="bg1"/>
                  </a:solidFill>
                  <a:latin typeface="DVOT-YogeshMR" pitchFamily="2" charset="0"/>
                  <a:cs typeface="DVOT-YogeshMR" pitchFamily="2" charset="0"/>
                </a:rPr>
                <a:t> श्रेणी-1 </a:t>
              </a:r>
              <a:r>
                <a:rPr lang="en-IN" b="1" dirty="0" err="1" smtClean="0">
                  <a:solidFill>
                    <a:schemeClr val="bg1"/>
                  </a:solidFill>
                  <a:latin typeface="DVOT-YogeshMR" pitchFamily="2" charset="0"/>
                  <a:cs typeface="DVOT-YogeshMR" pitchFamily="2" charset="0"/>
                </a:rPr>
                <a:t>परतुर</a:t>
              </a:r>
              <a:r>
                <a:rPr lang="en-IN" b="1" dirty="0" smtClean="0">
                  <a:solidFill>
                    <a:schemeClr val="bg1"/>
                  </a:solidFill>
                  <a:latin typeface="DVOT-YogeshMR" pitchFamily="2" charset="0"/>
                  <a:cs typeface="DVOT-YogeshMR" pitchFamily="2" charset="0"/>
                </a:rPr>
                <a:t>, </a:t>
              </a:r>
              <a:r>
                <a:rPr lang="en-IN" b="1" dirty="0" err="1" smtClean="0">
                  <a:solidFill>
                    <a:schemeClr val="bg1"/>
                  </a:solidFill>
                  <a:latin typeface="DVOT-YogeshMR" pitchFamily="2" charset="0"/>
                  <a:cs typeface="DVOT-YogeshMR" pitchFamily="2" charset="0"/>
                </a:rPr>
                <a:t>ता.परतुर</a:t>
              </a:r>
              <a:r>
                <a:rPr lang="en-IN" b="1" dirty="0" smtClean="0">
                  <a:solidFill>
                    <a:schemeClr val="bg1"/>
                  </a:solidFill>
                  <a:latin typeface="DVOT-YogeshMR" pitchFamily="2" charset="0"/>
                  <a:cs typeface="DVOT-YogeshMR" pitchFamily="2" charset="0"/>
                </a:rPr>
                <a:t>, </a:t>
              </a:r>
              <a:r>
                <a:rPr lang="en-IN" b="1" dirty="0" err="1" smtClean="0">
                  <a:solidFill>
                    <a:schemeClr val="bg1"/>
                  </a:solidFill>
                  <a:latin typeface="DVOT-YogeshMR" pitchFamily="2" charset="0"/>
                  <a:cs typeface="DVOT-YogeshMR" pitchFamily="2" charset="0"/>
                </a:rPr>
                <a:t>जि.जालना</a:t>
              </a:r>
              <a:r>
                <a:rPr lang="en-IN" b="1" dirty="0" smtClean="0">
                  <a:solidFill>
                    <a:schemeClr val="bg1"/>
                  </a:solidFill>
                  <a:latin typeface="DVOT-YogeshMR" pitchFamily="2" charset="0"/>
                  <a:cs typeface="DVOT-YogeshMR" pitchFamily="2" charset="0"/>
                </a:rPr>
                <a:t> </a:t>
              </a:r>
              <a:endParaRPr lang="en-IN" b="1" dirty="0" smtClean="0">
                <a:solidFill>
                  <a:schemeClr val="bg1"/>
                </a:solidFill>
              </a:endParaRPr>
            </a:p>
          </p:txBody>
        </p:sp>
      </p:grpSp>
      <p:pic>
        <p:nvPicPr>
          <p:cNvPr id="27" name="Picture 26" descr="IMG-20250428-WA0272.jpg"/>
          <p:cNvPicPr>
            <a:picLocks noChangeAspect="1"/>
          </p:cNvPicPr>
          <p:nvPr/>
        </p:nvPicPr>
        <p:blipFill>
          <a:blip r:embed="rId6"/>
          <a:srcRect t="6229" b="6229"/>
          <a:stretch>
            <a:fillRect/>
          </a:stretch>
        </p:blipFill>
        <p:spPr>
          <a:xfrm>
            <a:off x="10590651" y="2493821"/>
            <a:ext cx="2446477" cy="5065072"/>
          </a:xfrm>
          <a:prstGeom prst="rect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28" name="Picture 27" descr="IMG-20250425-WA0111.jpg"/>
          <p:cNvPicPr>
            <a:picLocks noChangeAspect="1"/>
          </p:cNvPicPr>
          <p:nvPr/>
        </p:nvPicPr>
        <p:blipFill>
          <a:blip r:embed="rId7"/>
          <a:srcRect t="3199"/>
          <a:stretch>
            <a:fillRect/>
          </a:stretch>
        </p:blipFill>
        <p:spPr>
          <a:xfrm>
            <a:off x="7620123" y="2438399"/>
            <a:ext cx="2402973" cy="5209310"/>
          </a:xfrm>
          <a:prstGeom prst="rect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14" name="5-Point Star 13"/>
          <p:cNvSpPr/>
          <p:nvPr/>
        </p:nvSpPr>
        <p:spPr>
          <a:xfrm>
            <a:off x="4095750" y="266700"/>
            <a:ext cx="609600" cy="4953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970042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2B746BB-78DF-2557-6405-A3B92574A3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1">
            <a:extLst>
              <a:ext uri="{FF2B5EF4-FFF2-40B4-BE49-F238E27FC236}">
                <a16:creationId xmlns:a16="http://schemas.microsoft.com/office/drawing/2014/main" xmlns="" id="{87FDF418-1B25-E8DC-A6AF-342383740EA8}"/>
              </a:ext>
            </a:extLst>
          </p:cNvPr>
          <p:cNvSpPr/>
          <p:nvPr/>
        </p:nvSpPr>
        <p:spPr>
          <a:xfrm>
            <a:off x="0" y="-833"/>
            <a:ext cx="14630400" cy="8230433"/>
          </a:xfrm>
          <a:prstGeom prst="rect">
            <a:avLst/>
          </a:prstGeom>
          <a:solidFill>
            <a:srgbClr val="FFF8F0"/>
          </a:solidFill>
          <a:ln/>
        </p:spPr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2B76A82-A526-740D-E60B-301B42E65CFE}"/>
              </a:ext>
            </a:extLst>
          </p:cNvPr>
          <p:cNvSpPr txBox="1"/>
          <p:nvPr/>
        </p:nvSpPr>
        <p:spPr>
          <a:xfrm>
            <a:off x="942115" y="1698708"/>
            <a:ext cx="13360398" cy="3003372"/>
          </a:xfrm>
          <a:prstGeom prst="rect">
            <a:avLst/>
          </a:prstGeom>
          <a:noFill/>
        </p:spPr>
        <p:txBody>
          <a:bodyPr wrap="square" lIns="91427" tIns="45713" rIns="91427" bIns="45713" rtlCol="0">
            <a:spAutoFit/>
          </a:bodyPr>
          <a:lstStyle/>
          <a:p>
            <a:pPr marL="629347" lvl="1" indent="-342849">
              <a:lnSpc>
                <a:spcPts val="4558"/>
              </a:lnSpc>
              <a:buFont typeface="Wingdings" panose="05000000000000000000" pitchFamily="2" charset="2"/>
              <a:buChar char="q"/>
            </a:pPr>
            <a:r>
              <a:rPr lang="en-US" sz="2400" b="1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नागरिकांकडून</a:t>
            </a:r>
            <a:r>
              <a:rPr lang="en-US" sz="2400" b="1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400" b="1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दुय्यम</a:t>
            </a:r>
            <a:r>
              <a:rPr lang="en-US" sz="2400" b="1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400" b="1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निबंधक</a:t>
            </a:r>
            <a:r>
              <a:rPr lang="en-US" sz="2400" b="1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400" b="1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कार्यालयात</a:t>
            </a:r>
            <a:r>
              <a:rPr lang="en-US" sz="2400" b="1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400" b="1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प्राप्त</a:t>
            </a:r>
            <a:r>
              <a:rPr lang="en-US" sz="2400" b="1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400" b="1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झालेल्या</a:t>
            </a:r>
            <a:r>
              <a:rPr lang="en-US" sz="2400" b="1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400" b="1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सर्व</a:t>
            </a:r>
            <a:r>
              <a:rPr lang="en-US" sz="2400" b="1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400" b="1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तक्रारी</a:t>
            </a:r>
            <a:r>
              <a:rPr lang="en-US" sz="2400" b="1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(</a:t>
            </a:r>
            <a:r>
              <a:rPr lang="en-US" sz="2400" b="1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आपले</a:t>
            </a:r>
            <a:r>
              <a:rPr lang="en-US" sz="2400" b="1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400" b="1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सरकार</a:t>
            </a:r>
            <a:r>
              <a:rPr lang="en-US" sz="2400" b="1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, PG </a:t>
            </a:r>
            <a:r>
              <a:rPr lang="en-US" sz="2400" b="1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पोर्टल</a:t>
            </a:r>
            <a:r>
              <a:rPr lang="en-US" sz="2400" b="1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व CRM </a:t>
            </a:r>
            <a:r>
              <a:rPr lang="en-US" sz="2400" b="1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पोर्टल</a:t>
            </a:r>
            <a:r>
              <a:rPr lang="en-US" sz="2400" b="1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400" b="1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यांसह</a:t>
            </a:r>
            <a:r>
              <a:rPr lang="en-US" sz="2400" b="1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) </a:t>
            </a:r>
            <a:r>
              <a:rPr lang="en-US" sz="2400" b="1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निरंक</a:t>
            </a:r>
            <a:r>
              <a:rPr lang="en-US" sz="2400" b="1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400" b="1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आहे</a:t>
            </a:r>
            <a:r>
              <a:rPr lang="en-US" sz="2400" b="1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. </a:t>
            </a:r>
          </a:p>
          <a:p>
            <a:pPr marL="629347" lvl="1" indent="-342849">
              <a:lnSpc>
                <a:spcPts val="4558"/>
              </a:lnSpc>
              <a:buFont typeface="Wingdings" panose="05000000000000000000" pitchFamily="2" charset="2"/>
              <a:buChar char="q"/>
            </a:pPr>
            <a:r>
              <a:rPr lang="en-US" sz="2400" b="1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दुय्यम</a:t>
            </a:r>
            <a:r>
              <a:rPr lang="en-US" sz="2400" b="1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400" b="1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निबंधक</a:t>
            </a:r>
            <a:r>
              <a:rPr lang="en-US" sz="2400" b="1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400" b="1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कार्यालयात</a:t>
            </a:r>
            <a:r>
              <a:rPr lang="en-US" sz="2400" b="1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400" b="1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येणा-या</a:t>
            </a:r>
            <a:r>
              <a:rPr lang="en-US" sz="2400" b="1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400" b="1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अभ्यागंताना</a:t>
            </a:r>
            <a:r>
              <a:rPr lang="en-US" sz="2400" b="1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400" b="1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भेटीसाठी</a:t>
            </a:r>
            <a:r>
              <a:rPr lang="en-US" sz="2400" b="1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400" b="1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दुय्यम</a:t>
            </a:r>
            <a:r>
              <a:rPr lang="en-US" sz="2400" b="1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400" b="1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निबंधक</a:t>
            </a:r>
            <a:r>
              <a:rPr lang="en-US" sz="2400" b="1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400" b="1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कार्यालयात</a:t>
            </a:r>
            <a:r>
              <a:rPr lang="en-US" sz="2400" b="1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400" b="1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सकाळी</a:t>
            </a:r>
            <a:r>
              <a:rPr lang="en-US" sz="2400" b="1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9.45 </a:t>
            </a:r>
            <a:r>
              <a:rPr lang="en-US" sz="2400" b="1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ते</a:t>
            </a:r>
            <a:r>
              <a:rPr lang="en-US" sz="2400" b="1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400" b="1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सांयकाळी</a:t>
            </a:r>
            <a:r>
              <a:rPr lang="en-US" sz="2400" b="1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6.15  </a:t>
            </a:r>
            <a:r>
              <a:rPr lang="en-US" sz="2400" b="1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पर्यन्त</a:t>
            </a:r>
            <a:r>
              <a:rPr lang="en-US" sz="2400" b="1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400" b="1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दुय्यम</a:t>
            </a:r>
            <a:r>
              <a:rPr lang="en-US" sz="2400" b="1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400" b="1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निबंधक</a:t>
            </a:r>
            <a:r>
              <a:rPr lang="en-US" sz="2400" b="1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400" b="1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उपलब्ध</a:t>
            </a:r>
            <a:r>
              <a:rPr lang="en-US" sz="2400" b="1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 </a:t>
            </a:r>
            <a:r>
              <a:rPr lang="en-US" sz="2400" b="1" dirty="0" err="1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आहे</a:t>
            </a:r>
            <a:r>
              <a:rPr lang="en-US" sz="2400" b="1" dirty="0">
                <a:latin typeface="DVOT-Yogesh" panose="00000400000000000000" pitchFamily="2" charset="0"/>
                <a:cs typeface="DVOT-Yogesh" panose="00000400000000000000" pitchFamily="2" charset="0"/>
                <a:sym typeface="Calibri (MS)"/>
              </a:rPr>
              <a:t>.            </a:t>
            </a:r>
          </a:p>
          <a:p>
            <a:pPr marL="542846" lvl="1" indent="-271422">
              <a:lnSpc>
                <a:spcPts val="4320"/>
              </a:lnSpc>
            </a:pPr>
            <a:endParaRPr lang="en-US" sz="2000" b="1" dirty="0">
              <a:latin typeface="DVOT-Yogesh" panose="00000400000000000000" pitchFamily="2" charset="0"/>
              <a:cs typeface="DVOT-Yogesh" panose="00000400000000000000" pitchFamily="2" charset="0"/>
              <a:sym typeface="Calibri (MS)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CA1435D8-4195-4525-8F64-13643F1B556B}"/>
              </a:ext>
            </a:extLst>
          </p:cNvPr>
          <p:cNvSpPr/>
          <p:nvPr/>
        </p:nvSpPr>
        <p:spPr>
          <a:xfrm>
            <a:off x="1219200" y="360219"/>
            <a:ext cx="12700598" cy="955964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en-IN" dirty="0">
              <a:highlight>
                <a:srgbClr val="0000FF"/>
              </a:highligh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02C49A2-0E2A-7BB2-F96E-53187DF63533}"/>
              </a:ext>
            </a:extLst>
          </p:cNvPr>
          <p:cNvSpPr txBox="1"/>
          <p:nvPr/>
        </p:nvSpPr>
        <p:spPr>
          <a:xfrm>
            <a:off x="2755197" y="479893"/>
            <a:ext cx="9622787" cy="774594"/>
          </a:xfrm>
          <a:prstGeom prst="roundRect">
            <a:avLst>
              <a:gd name="adj" fmla="val 19931"/>
            </a:avLst>
          </a:prstGeom>
          <a:noFill/>
          <a:ln>
            <a:noFill/>
          </a:ln>
        </p:spPr>
        <p:txBody>
          <a:bodyPr wrap="square" lIns="71828" tIns="35915" rIns="71828" bIns="35915" rtlCol="0" anchor="ctr">
            <a:spAutoFit/>
          </a:bodyPr>
          <a:lstStyle/>
          <a:p>
            <a:pPr algn="ctr"/>
            <a:r>
              <a:rPr lang="en-US" sz="4000" b="1" dirty="0" err="1">
                <a:solidFill>
                  <a:srgbClr val="002060"/>
                </a:solidFill>
                <a:latin typeface="DVOT-Yogesh" pitchFamily="2" charset="0"/>
                <a:cs typeface="DVOT-Yogesh" pitchFamily="2" charset="0"/>
                <a:sym typeface="Calibri (MS)"/>
              </a:rPr>
              <a:t>तक्रार</a:t>
            </a:r>
            <a:r>
              <a:rPr lang="en-US" sz="4000" b="1" dirty="0">
                <a:solidFill>
                  <a:srgbClr val="002060"/>
                </a:solidFill>
                <a:latin typeface="DVOT-Yogesh" pitchFamily="2" charset="0"/>
                <a:cs typeface="DVOT-Yogesh" pitchFamily="2" charset="0"/>
                <a:sym typeface="Calibri (MS)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DVOT-Yogesh" pitchFamily="2" charset="0"/>
                <a:cs typeface="DVOT-Yogesh" pitchFamily="2" charset="0"/>
                <a:sym typeface="Calibri (MS)"/>
              </a:rPr>
              <a:t>निवारण</a:t>
            </a:r>
            <a:r>
              <a:rPr lang="en-US" sz="4000" b="1" dirty="0">
                <a:solidFill>
                  <a:srgbClr val="002060"/>
                </a:solidFill>
                <a:latin typeface="DVOT-Yogesh" pitchFamily="2" charset="0"/>
                <a:cs typeface="DVOT-Yogesh" pitchFamily="2" charset="0"/>
                <a:sym typeface="Calibri (MS)"/>
              </a:rPr>
              <a:t> (Grievance Redressal)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0" y="7137782"/>
            <a:ext cx="14630400" cy="1216509"/>
            <a:chOff x="0" y="7137785"/>
            <a:chExt cx="14630400" cy="1216510"/>
          </a:xfrm>
        </p:grpSpPr>
        <p:sp>
          <p:nvSpPr>
            <p:cNvPr id="11" name="Rectangle 10"/>
            <p:cNvSpPr/>
            <p:nvPr/>
          </p:nvSpPr>
          <p:spPr>
            <a:xfrm>
              <a:off x="0" y="7723913"/>
              <a:ext cx="14630400" cy="38792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7DA93340-1EB1-4EFA-8065-14EF672537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387699" y="7137785"/>
              <a:ext cx="1242701" cy="1216510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5957486" y="7855539"/>
              <a:ext cx="8395854" cy="3847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IN" b="1" dirty="0" smtClean="0">
                  <a:solidFill>
                    <a:schemeClr val="bg1"/>
                  </a:solidFill>
                  <a:latin typeface="DVOT-YogeshMR" pitchFamily="2" charset="0"/>
                  <a:cs typeface="DVOT-YogeshMR" pitchFamily="2" charset="0"/>
                </a:rPr>
                <a:t> (</a:t>
              </a:r>
              <a:r>
                <a:rPr lang="en-IN" b="1" dirty="0" err="1" smtClean="0">
                  <a:solidFill>
                    <a:schemeClr val="bg1"/>
                  </a:solidFill>
                  <a:latin typeface="DVOT-YogeshMR" pitchFamily="2" charset="0"/>
                  <a:cs typeface="DVOT-YogeshMR" pitchFamily="2" charset="0"/>
                </a:rPr>
                <a:t>नोंदणी</a:t>
              </a:r>
              <a:r>
                <a:rPr lang="en-IN" b="1" dirty="0" smtClean="0">
                  <a:solidFill>
                    <a:schemeClr val="bg1"/>
                  </a:solidFill>
                  <a:latin typeface="DVOT-YogeshMR" pitchFamily="2" charset="0"/>
                  <a:cs typeface="DVOT-YogeshMR" pitchFamily="2" charset="0"/>
                </a:rPr>
                <a:t> व </a:t>
              </a:r>
              <a:r>
                <a:rPr lang="en-IN" b="1" dirty="0" err="1" smtClean="0">
                  <a:solidFill>
                    <a:schemeClr val="bg1"/>
                  </a:solidFill>
                  <a:latin typeface="DVOT-YogeshMR" pitchFamily="2" charset="0"/>
                  <a:cs typeface="DVOT-YogeshMR" pitchFamily="2" charset="0"/>
                </a:rPr>
                <a:t>मुद्रांक</a:t>
              </a:r>
              <a:r>
                <a:rPr lang="en-IN" b="1" dirty="0" smtClean="0">
                  <a:solidFill>
                    <a:schemeClr val="bg1"/>
                  </a:solidFill>
                  <a:latin typeface="DVOT-YogeshMR" pitchFamily="2" charset="0"/>
                  <a:cs typeface="DVOT-YogeshMR" pitchFamily="2" charset="0"/>
                </a:rPr>
                <a:t> </a:t>
              </a:r>
              <a:r>
                <a:rPr lang="en-IN" b="1" dirty="0" err="1" smtClean="0">
                  <a:solidFill>
                    <a:schemeClr val="bg1"/>
                  </a:solidFill>
                  <a:latin typeface="DVOT-YogeshMR" pitchFamily="2" charset="0"/>
                  <a:cs typeface="DVOT-YogeshMR" pitchFamily="2" charset="0"/>
                </a:rPr>
                <a:t>विभाग</a:t>
              </a:r>
              <a:r>
                <a:rPr lang="en-IN" b="1" dirty="0" smtClean="0">
                  <a:solidFill>
                    <a:schemeClr val="bg1"/>
                  </a:solidFill>
                  <a:latin typeface="DVOT-YogeshMR" pitchFamily="2" charset="0"/>
                  <a:cs typeface="DVOT-YogeshMR" pitchFamily="2" charset="0"/>
                </a:rPr>
                <a:t>) </a:t>
              </a:r>
              <a:r>
                <a:rPr lang="en-IN" b="1" dirty="0" err="1" smtClean="0">
                  <a:solidFill>
                    <a:schemeClr val="bg1"/>
                  </a:solidFill>
                  <a:latin typeface="DVOT-YogeshMR" pitchFamily="2" charset="0"/>
                  <a:cs typeface="DVOT-YogeshMR" pitchFamily="2" charset="0"/>
                </a:rPr>
                <a:t>दुय्यम</a:t>
              </a:r>
              <a:r>
                <a:rPr lang="en-IN" b="1" dirty="0" smtClean="0">
                  <a:solidFill>
                    <a:schemeClr val="bg1"/>
                  </a:solidFill>
                  <a:latin typeface="DVOT-YogeshMR" pitchFamily="2" charset="0"/>
                  <a:cs typeface="DVOT-YogeshMR" pitchFamily="2" charset="0"/>
                </a:rPr>
                <a:t> </a:t>
              </a:r>
              <a:r>
                <a:rPr lang="en-IN" b="1" dirty="0" err="1" smtClean="0">
                  <a:solidFill>
                    <a:schemeClr val="bg1"/>
                  </a:solidFill>
                  <a:latin typeface="DVOT-YogeshMR" pitchFamily="2" charset="0"/>
                  <a:cs typeface="DVOT-YogeshMR" pitchFamily="2" charset="0"/>
                </a:rPr>
                <a:t>निबंधक</a:t>
              </a:r>
              <a:r>
                <a:rPr lang="en-IN" b="1" dirty="0" smtClean="0">
                  <a:solidFill>
                    <a:schemeClr val="bg1"/>
                  </a:solidFill>
                  <a:latin typeface="DVOT-YogeshMR" pitchFamily="2" charset="0"/>
                  <a:cs typeface="DVOT-YogeshMR" pitchFamily="2" charset="0"/>
                </a:rPr>
                <a:t> श्रेणी-1 </a:t>
              </a:r>
              <a:r>
                <a:rPr lang="en-IN" b="1" dirty="0" err="1" smtClean="0">
                  <a:solidFill>
                    <a:schemeClr val="bg1"/>
                  </a:solidFill>
                  <a:latin typeface="DVOT-YogeshMR" pitchFamily="2" charset="0"/>
                  <a:cs typeface="DVOT-YogeshMR" pitchFamily="2" charset="0"/>
                </a:rPr>
                <a:t>परतुर</a:t>
              </a:r>
              <a:r>
                <a:rPr lang="en-IN" b="1" dirty="0" smtClean="0">
                  <a:solidFill>
                    <a:schemeClr val="bg1"/>
                  </a:solidFill>
                  <a:latin typeface="DVOT-YogeshMR" pitchFamily="2" charset="0"/>
                  <a:cs typeface="DVOT-YogeshMR" pitchFamily="2" charset="0"/>
                </a:rPr>
                <a:t>, </a:t>
              </a:r>
              <a:r>
                <a:rPr lang="en-IN" b="1" dirty="0" err="1" smtClean="0">
                  <a:solidFill>
                    <a:schemeClr val="bg1"/>
                  </a:solidFill>
                  <a:latin typeface="DVOT-YogeshMR" pitchFamily="2" charset="0"/>
                  <a:cs typeface="DVOT-YogeshMR" pitchFamily="2" charset="0"/>
                </a:rPr>
                <a:t>ता.परतुर</a:t>
              </a:r>
              <a:r>
                <a:rPr lang="en-IN" b="1" dirty="0" smtClean="0">
                  <a:solidFill>
                    <a:schemeClr val="bg1"/>
                  </a:solidFill>
                  <a:latin typeface="DVOT-YogeshMR" pitchFamily="2" charset="0"/>
                  <a:cs typeface="DVOT-YogeshMR" pitchFamily="2" charset="0"/>
                </a:rPr>
                <a:t>, </a:t>
              </a:r>
              <a:r>
                <a:rPr lang="en-IN" b="1" dirty="0" err="1" smtClean="0">
                  <a:solidFill>
                    <a:schemeClr val="bg1"/>
                  </a:solidFill>
                  <a:latin typeface="DVOT-YogeshMR" pitchFamily="2" charset="0"/>
                  <a:cs typeface="DVOT-YogeshMR" pitchFamily="2" charset="0"/>
                </a:rPr>
                <a:t>जि.जालना</a:t>
              </a:r>
              <a:r>
                <a:rPr lang="en-IN" b="1" dirty="0" smtClean="0">
                  <a:solidFill>
                    <a:schemeClr val="bg1"/>
                  </a:solidFill>
                  <a:latin typeface="DVOT-YogeshMR" pitchFamily="2" charset="0"/>
                  <a:cs typeface="DVOT-YogeshMR" pitchFamily="2" charset="0"/>
                </a:rPr>
                <a:t> </a:t>
              </a:r>
              <a:endParaRPr lang="en-IN" b="1" dirty="0" smtClean="0">
                <a:solidFill>
                  <a:schemeClr val="bg1"/>
                </a:solidFill>
              </a:endParaRP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2800" y="4057650"/>
            <a:ext cx="35052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83415" y="4000502"/>
            <a:ext cx="4141787" cy="3390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5-Point Star 11"/>
          <p:cNvSpPr/>
          <p:nvPr/>
        </p:nvSpPr>
        <p:spPr>
          <a:xfrm>
            <a:off x="2800350" y="590551"/>
            <a:ext cx="571501" cy="40005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61419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722CC05A-AD58-7E81-8952-E7FD66D6F4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1">
            <a:extLst>
              <a:ext uri="{FF2B5EF4-FFF2-40B4-BE49-F238E27FC236}">
                <a16:creationId xmlns:a16="http://schemas.microsoft.com/office/drawing/2014/main" xmlns="" id="{4F9931E3-D202-FC89-21D1-C8C9DF75CCD9}"/>
              </a:ext>
            </a:extLst>
          </p:cNvPr>
          <p:cNvSpPr/>
          <p:nvPr/>
        </p:nvSpPr>
        <p:spPr>
          <a:xfrm>
            <a:off x="0" y="-833"/>
            <a:ext cx="14630400" cy="8230433"/>
          </a:xfrm>
          <a:prstGeom prst="rect">
            <a:avLst/>
          </a:prstGeom>
          <a:solidFill>
            <a:srgbClr val="FFF8F0"/>
          </a:solidFill>
          <a:ln/>
        </p:spPr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B1A26570-7942-F390-03AB-7C43A51940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30914304"/>
              </p:ext>
            </p:extLst>
          </p:nvPr>
        </p:nvGraphicFramePr>
        <p:xfrm>
          <a:off x="666044" y="2114557"/>
          <a:ext cx="13298316" cy="399745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12714">
                  <a:extLst>
                    <a:ext uri="{9D8B030D-6E8A-4147-A177-3AD203B41FA5}">
                      <a16:colId xmlns:a16="http://schemas.microsoft.com/office/drawing/2014/main" xmlns="" val="3319097222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xmlns="" val="3018179520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xmlns="" val="3108358033"/>
                    </a:ext>
                  </a:extLst>
                </a:gridCol>
                <a:gridCol w="2552701">
                  <a:extLst>
                    <a:ext uri="{9D8B030D-6E8A-4147-A177-3AD203B41FA5}">
                      <a16:colId xmlns:a16="http://schemas.microsoft.com/office/drawing/2014/main" xmlns="" val="2291330117"/>
                    </a:ext>
                  </a:extLst>
                </a:gridCol>
                <a:gridCol w="2222501">
                  <a:extLst>
                    <a:ext uri="{9D8B030D-6E8A-4147-A177-3AD203B41FA5}">
                      <a16:colId xmlns:a16="http://schemas.microsoft.com/office/drawing/2014/main" xmlns="" val="4077259278"/>
                    </a:ext>
                  </a:extLst>
                </a:gridCol>
              </a:tblGrid>
              <a:tr h="989381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buNone/>
                      </a:pPr>
                      <a:r>
                        <a:rPr lang="en-US" sz="2000" b="1" dirty="0" err="1">
                          <a:solidFill>
                            <a:schemeClr val="bg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</a:rPr>
                        <a:t>अ.क्र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</a:rPr>
                        <a:t>.</a:t>
                      </a:r>
                      <a:endParaRPr lang="en-IN" sz="2000" b="1" dirty="0">
                        <a:solidFill>
                          <a:schemeClr val="bg1"/>
                        </a:solidFill>
                        <a:effectLst/>
                        <a:latin typeface="DVOT-Yogesh" panose="00000400000000000000" pitchFamily="2" charset="0"/>
                        <a:ea typeface="Times New Roman" panose="02020603050405020304" pitchFamily="18" charset="0"/>
                        <a:cs typeface="DVOT-Yogesh" panose="00000400000000000000" pitchFamily="2" charset="0"/>
                      </a:endParaRPr>
                    </a:p>
                  </a:txBody>
                  <a:tcPr marL="137160" marR="137160" marT="137160" marB="13716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47"/>
                        </a:lnSpc>
                        <a:defRPr/>
                      </a:pPr>
                      <a:r>
                        <a:rPr lang="mr-IN" sz="2000" b="1" kern="1200" dirty="0">
                          <a:solidFill>
                            <a:schemeClr val="bg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</a:rPr>
                        <a:t>तक्रार प्रकार</a:t>
                      </a:r>
                      <a:endParaRPr lang="en-US" sz="2000" b="1" kern="1200" dirty="0">
                        <a:solidFill>
                          <a:schemeClr val="bg1"/>
                        </a:solidFill>
                        <a:effectLst/>
                        <a:latin typeface="DVOT-Yogesh" panose="00000400000000000000" pitchFamily="2" charset="0"/>
                        <a:ea typeface="Calibri" panose="020F0502020204030204" pitchFamily="34" charset="0"/>
                        <a:cs typeface="DVOT-Yogesh" panose="00000400000000000000" pitchFamily="2" charset="0"/>
                      </a:endParaRPr>
                    </a:p>
                  </a:txBody>
                  <a:tcPr marL="137160" marR="137160" marT="137160" marB="13716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47"/>
                        </a:lnSpc>
                        <a:defRPr/>
                      </a:pPr>
                      <a:r>
                        <a:rPr lang="mr-IN" sz="2000" b="1" kern="1200" dirty="0">
                          <a:solidFill>
                            <a:schemeClr val="bg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  <a:sym typeface="Calibri (MS)"/>
                        </a:rPr>
                        <a:t>प्राप्त प्रकरणे</a:t>
                      </a:r>
                      <a:endParaRPr lang="en-US" sz="2000" b="1" kern="1200" dirty="0">
                        <a:solidFill>
                          <a:schemeClr val="bg1"/>
                        </a:solidFill>
                        <a:effectLst/>
                        <a:latin typeface="DVOT-Yogesh" panose="00000400000000000000" pitchFamily="2" charset="0"/>
                        <a:ea typeface="Calibri" panose="020F0502020204030204" pitchFamily="34" charset="0"/>
                        <a:cs typeface="DVOT-Yogesh" panose="00000400000000000000" pitchFamily="2" charset="0"/>
                      </a:endParaRPr>
                    </a:p>
                  </a:txBody>
                  <a:tcPr marL="137160" marR="137160" marT="137160" marB="13716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247"/>
                        </a:lnSpc>
                        <a:defRPr/>
                      </a:pPr>
                      <a:r>
                        <a:rPr lang="mr-IN" sz="2000" b="1" kern="1200" dirty="0">
                          <a:solidFill>
                            <a:schemeClr val="bg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</a:rPr>
                        <a:t>निकाली प्रकरणे</a:t>
                      </a:r>
                      <a:endParaRPr lang="en-US" sz="2000" b="1" kern="1200" dirty="0">
                        <a:solidFill>
                          <a:schemeClr val="bg1"/>
                        </a:solidFill>
                        <a:effectLst/>
                        <a:latin typeface="DVOT-Yogesh" panose="00000400000000000000" pitchFamily="2" charset="0"/>
                        <a:ea typeface="Calibri" panose="020F0502020204030204" pitchFamily="34" charset="0"/>
                        <a:cs typeface="DVOT-Yogesh" panose="00000400000000000000" pitchFamily="2" charset="0"/>
                      </a:endParaRPr>
                    </a:p>
                  </a:txBody>
                  <a:tcPr marL="137160" marR="137160" marT="137160" marB="13716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247"/>
                        </a:lnSpc>
                        <a:defRPr/>
                      </a:pPr>
                      <a:r>
                        <a:rPr lang="mr-IN" sz="2000" b="1" kern="1200" dirty="0">
                          <a:solidFill>
                            <a:schemeClr val="bg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</a:rPr>
                        <a:t>शिल्लक प्रकरणे</a:t>
                      </a:r>
                      <a:endParaRPr lang="en-US" sz="2000" b="1" kern="1200" dirty="0">
                        <a:solidFill>
                          <a:schemeClr val="bg1"/>
                        </a:solidFill>
                        <a:effectLst/>
                        <a:latin typeface="DVOT-Yogesh" panose="00000400000000000000" pitchFamily="2" charset="0"/>
                        <a:ea typeface="Calibri" panose="020F0502020204030204" pitchFamily="34" charset="0"/>
                        <a:cs typeface="DVOT-Yogesh" panose="00000400000000000000" pitchFamily="2" charset="0"/>
                      </a:endParaRPr>
                    </a:p>
                  </a:txBody>
                  <a:tcPr marL="137160" marR="137160" marT="137160" marB="13716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09848121"/>
                  </a:ext>
                </a:extLst>
              </a:tr>
              <a:tr h="631850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buNone/>
                      </a:pPr>
                      <a:r>
                        <a:rPr lang="en-US" sz="2000" b="1" dirty="0"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</a:rPr>
                        <a:t>1</a:t>
                      </a:r>
                      <a:endParaRPr lang="en-IN" sz="2000" b="1" dirty="0">
                        <a:effectLst/>
                        <a:latin typeface="DVOT-Yogesh" panose="00000400000000000000" pitchFamily="2" charset="0"/>
                        <a:ea typeface="Times New Roman" panose="02020603050405020304" pitchFamily="18" charset="0"/>
                        <a:cs typeface="DVOT-Yogesh" panose="00000400000000000000" pitchFamily="2" charset="0"/>
                      </a:endParaRPr>
                    </a:p>
                  </a:txBody>
                  <a:tcPr marL="137160" marR="137160" marT="137160" marB="13716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320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r-IN" sz="2000" b="1" kern="1200" dirty="0">
                          <a:solidFill>
                            <a:schemeClr val="tx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  <a:sym typeface="Calibri (MS)"/>
                        </a:rPr>
                        <a:t>कार्यालयात प्राप्त प्रकरणे</a:t>
                      </a:r>
                      <a:endParaRPr lang="en-US" sz="2000" b="1" kern="1200" dirty="0">
                        <a:solidFill>
                          <a:schemeClr val="tx1"/>
                        </a:solidFill>
                        <a:effectLst/>
                        <a:latin typeface="DVOT-Yogesh" panose="00000400000000000000" pitchFamily="2" charset="0"/>
                        <a:ea typeface="Calibri" panose="020F0502020204030204" pitchFamily="34" charset="0"/>
                        <a:cs typeface="DVOT-Yogesh" panose="00000400000000000000" pitchFamily="2" charset="0"/>
                      </a:endParaRPr>
                    </a:p>
                  </a:txBody>
                  <a:tcPr marL="68581" marR="68581" marT="68580" marB="6858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09"/>
                        </a:lnSpc>
                        <a:defRPr/>
                      </a:pP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  <a:sym typeface="Calibri (MS)"/>
                        </a:rPr>
                        <a:t>0</a:t>
                      </a:r>
                      <a:endParaRPr lang="en-US" sz="2000" b="0" kern="1200" dirty="0">
                        <a:solidFill>
                          <a:schemeClr val="tx1"/>
                        </a:solidFill>
                        <a:effectLst/>
                        <a:latin typeface="DVOT-Yogesh" panose="00000400000000000000" pitchFamily="2" charset="0"/>
                        <a:ea typeface="Calibri" panose="020F0502020204030204" pitchFamily="34" charset="0"/>
                        <a:cs typeface="DVOT-Yogesh" panose="00000400000000000000" pitchFamily="2" charset="0"/>
                      </a:endParaRPr>
                    </a:p>
                  </a:txBody>
                  <a:tcPr marL="68581" marR="68581" marT="68580" marB="6858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09"/>
                        </a:lnSpc>
                        <a:defRPr/>
                      </a:pP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  <a:sym typeface="Calibri (MS)"/>
                        </a:rPr>
                        <a:t>0</a:t>
                      </a:r>
                      <a:endParaRPr lang="en-US" sz="2000" b="0" kern="1200" dirty="0">
                        <a:solidFill>
                          <a:schemeClr val="tx1"/>
                        </a:solidFill>
                        <a:effectLst/>
                        <a:latin typeface="DVOT-Yogesh" panose="00000400000000000000" pitchFamily="2" charset="0"/>
                        <a:ea typeface="Calibri" panose="020F0502020204030204" pitchFamily="34" charset="0"/>
                        <a:cs typeface="DVOT-Yogesh" panose="00000400000000000000" pitchFamily="2" charset="0"/>
                      </a:endParaRPr>
                    </a:p>
                  </a:txBody>
                  <a:tcPr marL="68581" marR="68581" marT="68580" marB="6858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09"/>
                        </a:lnSpc>
                        <a:defRPr/>
                      </a:pP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  <a:sym typeface="Calibri (MS)"/>
                        </a:rPr>
                        <a:t>0</a:t>
                      </a:r>
                      <a:endParaRPr lang="en-US" sz="2000" b="0" kern="1200" dirty="0">
                        <a:solidFill>
                          <a:schemeClr val="tx1"/>
                        </a:solidFill>
                        <a:effectLst/>
                        <a:latin typeface="DVOT-Yogesh" panose="00000400000000000000" pitchFamily="2" charset="0"/>
                        <a:ea typeface="Calibri" panose="020F0502020204030204" pitchFamily="34" charset="0"/>
                        <a:cs typeface="DVOT-Yogesh" panose="00000400000000000000" pitchFamily="2" charset="0"/>
                      </a:endParaRPr>
                    </a:p>
                  </a:txBody>
                  <a:tcPr marL="68581" marR="68581" marT="68580" marB="6858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20672685"/>
                  </a:ext>
                </a:extLst>
              </a:tr>
              <a:tr h="631850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buNone/>
                      </a:pPr>
                      <a:r>
                        <a:rPr lang="mr-IN" sz="2000" b="1" dirty="0">
                          <a:effectLst/>
                          <a:latin typeface="DVOT-Yogesh" panose="00000400000000000000" pitchFamily="2" charset="0"/>
                          <a:ea typeface="Times New Roman" panose="02020603050405020304" pitchFamily="18" charset="0"/>
                          <a:cs typeface="DVOT-Yogesh" panose="00000400000000000000" pitchFamily="2" charset="0"/>
                        </a:rPr>
                        <a:t>2</a:t>
                      </a:r>
                      <a:endParaRPr lang="en-IN" sz="2000" b="1" dirty="0">
                        <a:effectLst/>
                        <a:latin typeface="DVOT-Yogesh" panose="00000400000000000000" pitchFamily="2" charset="0"/>
                        <a:ea typeface="Times New Roman" panose="02020603050405020304" pitchFamily="18" charset="0"/>
                        <a:cs typeface="DVOT-Yogesh" panose="00000400000000000000" pitchFamily="2" charset="0"/>
                      </a:endParaRPr>
                    </a:p>
                  </a:txBody>
                  <a:tcPr marL="137160" marR="137160" marT="137160" marB="13716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209"/>
                        </a:lnSpc>
                        <a:defRPr/>
                      </a:pPr>
                      <a:r>
                        <a:rPr lang="mr-IN" sz="2000" b="1" kern="1200" dirty="0">
                          <a:solidFill>
                            <a:schemeClr val="tx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</a:rPr>
                        <a:t>आपले सरकार प्राप्त प्रकरणे</a:t>
                      </a:r>
                      <a:endParaRPr lang="en-US" sz="2000" b="1" kern="1200" dirty="0">
                        <a:solidFill>
                          <a:schemeClr val="tx1"/>
                        </a:solidFill>
                        <a:effectLst/>
                        <a:latin typeface="DVOT-Yogesh" panose="00000400000000000000" pitchFamily="2" charset="0"/>
                        <a:ea typeface="Calibri" panose="020F0502020204030204" pitchFamily="34" charset="0"/>
                        <a:cs typeface="DVOT-Yogesh" panose="00000400000000000000" pitchFamily="2" charset="0"/>
                      </a:endParaRPr>
                    </a:p>
                  </a:txBody>
                  <a:tcPr marL="68581" marR="68581" marT="68580" marB="6858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09"/>
                        </a:lnSpc>
                        <a:defRPr/>
                      </a:pP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</a:rPr>
                        <a:t>0</a:t>
                      </a:r>
                    </a:p>
                  </a:txBody>
                  <a:tcPr marL="68581" marR="68581" marT="68580" marB="6858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09"/>
                        </a:lnSpc>
                        <a:defRPr/>
                      </a:pP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</a:rPr>
                        <a:t>0</a:t>
                      </a:r>
                    </a:p>
                  </a:txBody>
                  <a:tcPr marL="68581" marR="68581" marT="68580" marB="6858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09"/>
                        </a:lnSpc>
                        <a:defRPr/>
                      </a:pP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</a:rPr>
                        <a:t>0</a:t>
                      </a:r>
                    </a:p>
                  </a:txBody>
                  <a:tcPr marL="68581" marR="68581" marT="68580" marB="6858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87843131"/>
                  </a:ext>
                </a:extLst>
              </a:tr>
              <a:tr h="631850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buNone/>
                      </a:pPr>
                      <a:r>
                        <a:rPr lang="mr-IN" sz="2000" b="1" dirty="0">
                          <a:effectLst/>
                          <a:latin typeface="DVOT-Yogesh" panose="00000400000000000000" pitchFamily="2" charset="0"/>
                          <a:ea typeface="Times New Roman" panose="02020603050405020304" pitchFamily="18" charset="0"/>
                          <a:cs typeface="DVOT-Yogesh" panose="00000400000000000000" pitchFamily="2" charset="0"/>
                        </a:rPr>
                        <a:t>3</a:t>
                      </a:r>
                      <a:endParaRPr lang="en-IN" sz="2000" b="1" dirty="0">
                        <a:effectLst/>
                        <a:latin typeface="DVOT-Yogesh" panose="00000400000000000000" pitchFamily="2" charset="0"/>
                        <a:ea typeface="Times New Roman" panose="02020603050405020304" pitchFamily="18" charset="0"/>
                        <a:cs typeface="DVOT-Yogesh" panose="00000400000000000000" pitchFamily="2" charset="0"/>
                      </a:endParaRPr>
                    </a:p>
                  </a:txBody>
                  <a:tcPr marL="137160" marR="137160" marT="137160" marB="13716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209"/>
                        </a:lnSpc>
                        <a:defRPr/>
                      </a:pPr>
                      <a:r>
                        <a:rPr lang="mr-IN" sz="2000" b="1" kern="1200" dirty="0">
                          <a:solidFill>
                            <a:schemeClr val="tx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</a:rPr>
                        <a:t>पी जी पोर्टल प्राप्त प्रकरणे</a:t>
                      </a:r>
                      <a:endParaRPr lang="en-US" sz="2000" b="1" kern="1200" dirty="0">
                        <a:solidFill>
                          <a:schemeClr val="tx1"/>
                        </a:solidFill>
                        <a:effectLst/>
                        <a:latin typeface="DVOT-Yogesh" panose="00000400000000000000" pitchFamily="2" charset="0"/>
                        <a:ea typeface="Calibri" panose="020F0502020204030204" pitchFamily="34" charset="0"/>
                        <a:cs typeface="DVOT-Yogesh" panose="00000400000000000000" pitchFamily="2" charset="0"/>
                      </a:endParaRPr>
                    </a:p>
                  </a:txBody>
                  <a:tcPr marL="68581" marR="68581" marT="68580" marB="6858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09"/>
                        </a:lnSpc>
                        <a:defRPr/>
                      </a:pP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</a:rPr>
                        <a:t>0</a:t>
                      </a:r>
                    </a:p>
                  </a:txBody>
                  <a:tcPr marL="68581" marR="68581" marT="68580" marB="6858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09"/>
                        </a:lnSpc>
                        <a:defRPr/>
                      </a:pP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</a:rPr>
                        <a:t>0</a:t>
                      </a:r>
                    </a:p>
                  </a:txBody>
                  <a:tcPr marL="68581" marR="68581" marT="68580" marB="6858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09"/>
                        </a:lnSpc>
                        <a:defRPr/>
                      </a:pP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</a:rPr>
                        <a:t>0</a:t>
                      </a:r>
                    </a:p>
                  </a:txBody>
                  <a:tcPr marL="68581" marR="68581" marT="68580" marB="6858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91005101"/>
                  </a:ext>
                </a:extLst>
              </a:tr>
              <a:tr h="1112520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buNone/>
                      </a:pPr>
                      <a:r>
                        <a:rPr lang="mr-IN" sz="2000" b="1" dirty="0">
                          <a:effectLst/>
                          <a:latin typeface="DVOT-Yogesh" panose="00000400000000000000" pitchFamily="2" charset="0"/>
                          <a:ea typeface="Times New Roman" panose="02020603050405020304" pitchFamily="18" charset="0"/>
                          <a:cs typeface="DVOT-Yogesh" panose="00000400000000000000" pitchFamily="2" charset="0"/>
                        </a:rPr>
                        <a:t>4</a:t>
                      </a:r>
                      <a:endParaRPr lang="en-IN" sz="2000" b="1" dirty="0">
                        <a:effectLst/>
                        <a:latin typeface="DVOT-Yogesh" panose="00000400000000000000" pitchFamily="2" charset="0"/>
                        <a:ea typeface="Times New Roman" panose="02020603050405020304" pitchFamily="18" charset="0"/>
                        <a:cs typeface="DVOT-Yogesh" panose="00000400000000000000" pitchFamily="2" charset="0"/>
                      </a:endParaRPr>
                    </a:p>
                  </a:txBody>
                  <a:tcPr marL="137160" marR="137160" marT="137160" marB="13716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209"/>
                        </a:lnSpc>
                        <a:defRPr/>
                      </a:pPr>
                      <a:r>
                        <a:rPr lang="mr-IN" sz="2000" b="1" kern="1200" dirty="0">
                          <a:solidFill>
                            <a:schemeClr val="tx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</a:rPr>
                        <a:t>सीआरयम पोर्टल प्राप्त प्रकरणे</a:t>
                      </a:r>
                      <a:endParaRPr lang="en-US" sz="2000" b="1" kern="1200" dirty="0">
                        <a:solidFill>
                          <a:schemeClr val="tx1"/>
                        </a:solidFill>
                        <a:effectLst/>
                        <a:latin typeface="DVOT-Yogesh" panose="00000400000000000000" pitchFamily="2" charset="0"/>
                        <a:ea typeface="Calibri" panose="020F0502020204030204" pitchFamily="34" charset="0"/>
                        <a:cs typeface="DVOT-Yogesh" panose="00000400000000000000" pitchFamily="2" charset="0"/>
                      </a:endParaRPr>
                    </a:p>
                  </a:txBody>
                  <a:tcPr marL="68581" marR="68581" marT="68580" marB="6858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09"/>
                        </a:lnSpc>
                        <a:defRPr/>
                      </a:pP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</a:rPr>
                        <a:t>0</a:t>
                      </a:r>
                    </a:p>
                  </a:txBody>
                  <a:tcPr marL="68581" marR="68581" marT="68580" marB="6858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09"/>
                        </a:lnSpc>
                        <a:defRPr/>
                      </a:pP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</a:rPr>
                        <a:t>0</a:t>
                      </a:r>
                    </a:p>
                  </a:txBody>
                  <a:tcPr marL="68581" marR="68581" marT="68580" marB="6858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09"/>
                        </a:lnSpc>
                        <a:defRPr/>
                      </a:pP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DVOT-Yogesh" panose="00000400000000000000" pitchFamily="2" charset="0"/>
                          <a:ea typeface="Calibri" panose="020F0502020204030204" pitchFamily="34" charset="0"/>
                          <a:cs typeface="DVOT-Yogesh" panose="00000400000000000000" pitchFamily="2" charset="0"/>
                        </a:rPr>
                        <a:t>0</a:t>
                      </a:r>
                    </a:p>
                  </a:txBody>
                  <a:tcPr marL="68581" marR="68581" marT="68580" marB="6858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62848205"/>
                  </a:ext>
                </a:extLst>
              </a:tr>
            </a:tbl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14E29748-926E-4CF5-8D42-37F95D666854}"/>
              </a:ext>
            </a:extLst>
          </p:cNvPr>
          <p:cNvSpPr/>
          <p:nvPr/>
        </p:nvSpPr>
        <p:spPr>
          <a:xfrm>
            <a:off x="665017" y="429489"/>
            <a:ext cx="13328074" cy="986242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en-IN" dirty="0">
              <a:highlight>
                <a:srgbClr val="0000FF"/>
              </a:highlight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A6178554-8699-4015-8AE0-DD60E9CAD8B6}"/>
              </a:ext>
            </a:extLst>
          </p:cNvPr>
          <p:cNvSpPr txBox="1"/>
          <p:nvPr/>
        </p:nvSpPr>
        <p:spPr>
          <a:xfrm>
            <a:off x="2348528" y="604424"/>
            <a:ext cx="9622787" cy="608052"/>
          </a:xfrm>
          <a:prstGeom prst="roundRect">
            <a:avLst/>
          </a:prstGeom>
          <a:noFill/>
          <a:ln>
            <a:noFill/>
          </a:ln>
        </p:spPr>
        <p:txBody>
          <a:bodyPr wrap="square" lIns="71828" tIns="35915" rIns="71828" bIns="35915" rtlCol="0" anchor="ctr">
            <a:spAutoFit/>
          </a:bodyPr>
          <a:lstStyle/>
          <a:p>
            <a:r>
              <a:rPr lang="en-US" sz="3100" b="1" dirty="0" err="1">
                <a:solidFill>
                  <a:srgbClr val="002060"/>
                </a:solidFill>
                <a:latin typeface="DVOT-Yogesh" pitchFamily="2" charset="0"/>
                <a:cs typeface="DVOT-Yogesh" pitchFamily="2" charset="0"/>
                <a:sym typeface="Calibri (MS)"/>
              </a:rPr>
              <a:t>तक्रार</a:t>
            </a:r>
            <a:r>
              <a:rPr lang="en-US" sz="3100" b="1" dirty="0">
                <a:solidFill>
                  <a:srgbClr val="002060"/>
                </a:solidFill>
                <a:latin typeface="DVOT-Yogesh" pitchFamily="2" charset="0"/>
                <a:cs typeface="DVOT-Yogesh" pitchFamily="2" charset="0"/>
                <a:sym typeface="Calibri (MS)"/>
              </a:rPr>
              <a:t> </a:t>
            </a:r>
            <a:r>
              <a:rPr lang="en-US" sz="3100" b="1" dirty="0" err="1">
                <a:solidFill>
                  <a:srgbClr val="002060"/>
                </a:solidFill>
                <a:latin typeface="DVOT-Yogesh" pitchFamily="2" charset="0"/>
                <a:cs typeface="DVOT-Yogesh" pitchFamily="2" charset="0"/>
                <a:sym typeface="Calibri (MS)"/>
              </a:rPr>
              <a:t>निवारण</a:t>
            </a:r>
            <a:r>
              <a:rPr lang="en-US" sz="3100" b="1" dirty="0">
                <a:solidFill>
                  <a:srgbClr val="002060"/>
                </a:solidFill>
                <a:latin typeface="DVOT-Yogesh" pitchFamily="2" charset="0"/>
                <a:cs typeface="DVOT-Yogesh" pitchFamily="2" charset="0"/>
                <a:sym typeface="Calibri (MS)"/>
              </a:rPr>
              <a:t> (Grievance Redressal)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0" y="7137782"/>
            <a:ext cx="14630400" cy="1216509"/>
            <a:chOff x="0" y="7137785"/>
            <a:chExt cx="14630400" cy="1216510"/>
          </a:xfrm>
        </p:grpSpPr>
        <p:sp>
          <p:nvSpPr>
            <p:cNvPr id="11" name="Rectangle 10"/>
            <p:cNvSpPr/>
            <p:nvPr/>
          </p:nvSpPr>
          <p:spPr>
            <a:xfrm>
              <a:off x="0" y="7800113"/>
              <a:ext cx="14630400" cy="38792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7DA93340-1EB1-4EFA-8065-14EF6725379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387699" y="7137785"/>
              <a:ext cx="1242701" cy="1216510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5957486" y="7855539"/>
              <a:ext cx="8395854" cy="3847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IN" b="1" dirty="0" smtClean="0">
                  <a:solidFill>
                    <a:schemeClr val="bg1"/>
                  </a:solidFill>
                  <a:latin typeface="DVOT-YogeshMR" pitchFamily="2" charset="0"/>
                  <a:cs typeface="DVOT-YogeshMR" pitchFamily="2" charset="0"/>
                </a:rPr>
                <a:t> (</a:t>
              </a:r>
              <a:r>
                <a:rPr lang="en-IN" b="1" dirty="0" err="1" smtClean="0">
                  <a:solidFill>
                    <a:schemeClr val="bg1"/>
                  </a:solidFill>
                  <a:latin typeface="DVOT-YogeshMR" pitchFamily="2" charset="0"/>
                  <a:cs typeface="DVOT-YogeshMR" pitchFamily="2" charset="0"/>
                </a:rPr>
                <a:t>नोंदणी</a:t>
              </a:r>
              <a:r>
                <a:rPr lang="en-IN" b="1" dirty="0" smtClean="0">
                  <a:solidFill>
                    <a:schemeClr val="bg1"/>
                  </a:solidFill>
                  <a:latin typeface="DVOT-YogeshMR" pitchFamily="2" charset="0"/>
                  <a:cs typeface="DVOT-YogeshMR" pitchFamily="2" charset="0"/>
                </a:rPr>
                <a:t> व </a:t>
              </a:r>
              <a:r>
                <a:rPr lang="en-IN" b="1" dirty="0" err="1" smtClean="0">
                  <a:solidFill>
                    <a:schemeClr val="bg1"/>
                  </a:solidFill>
                  <a:latin typeface="DVOT-YogeshMR" pitchFamily="2" charset="0"/>
                  <a:cs typeface="DVOT-YogeshMR" pitchFamily="2" charset="0"/>
                </a:rPr>
                <a:t>मुद्रांक</a:t>
              </a:r>
              <a:r>
                <a:rPr lang="en-IN" b="1" dirty="0" smtClean="0">
                  <a:solidFill>
                    <a:schemeClr val="bg1"/>
                  </a:solidFill>
                  <a:latin typeface="DVOT-YogeshMR" pitchFamily="2" charset="0"/>
                  <a:cs typeface="DVOT-YogeshMR" pitchFamily="2" charset="0"/>
                </a:rPr>
                <a:t> </a:t>
              </a:r>
              <a:r>
                <a:rPr lang="en-IN" b="1" dirty="0" err="1" smtClean="0">
                  <a:solidFill>
                    <a:schemeClr val="bg1"/>
                  </a:solidFill>
                  <a:latin typeface="DVOT-YogeshMR" pitchFamily="2" charset="0"/>
                  <a:cs typeface="DVOT-YogeshMR" pitchFamily="2" charset="0"/>
                </a:rPr>
                <a:t>विभाग</a:t>
              </a:r>
              <a:r>
                <a:rPr lang="en-IN" b="1" dirty="0" smtClean="0">
                  <a:solidFill>
                    <a:schemeClr val="bg1"/>
                  </a:solidFill>
                  <a:latin typeface="DVOT-YogeshMR" pitchFamily="2" charset="0"/>
                  <a:cs typeface="DVOT-YogeshMR" pitchFamily="2" charset="0"/>
                </a:rPr>
                <a:t>) </a:t>
              </a:r>
              <a:r>
                <a:rPr lang="en-IN" b="1" dirty="0" err="1" smtClean="0">
                  <a:solidFill>
                    <a:schemeClr val="bg1"/>
                  </a:solidFill>
                  <a:latin typeface="DVOT-YogeshMR" pitchFamily="2" charset="0"/>
                  <a:cs typeface="DVOT-YogeshMR" pitchFamily="2" charset="0"/>
                </a:rPr>
                <a:t>दुय्यम</a:t>
              </a:r>
              <a:r>
                <a:rPr lang="en-IN" b="1" dirty="0" smtClean="0">
                  <a:solidFill>
                    <a:schemeClr val="bg1"/>
                  </a:solidFill>
                  <a:latin typeface="DVOT-YogeshMR" pitchFamily="2" charset="0"/>
                  <a:cs typeface="DVOT-YogeshMR" pitchFamily="2" charset="0"/>
                </a:rPr>
                <a:t> </a:t>
              </a:r>
              <a:r>
                <a:rPr lang="en-IN" b="1" dirty="0" err="1" smtClean="0">
                  <a:solidFill>
                    <a:schemeClr val="bg1"/>
                  </a:solidFill>
                  <a:latin typeface="DVOT-YogeshMR" pitchFamily="2" charset="0"/>
                  <a:cs typeface="DVOT-YogeshMR" pitchFamily="2" charset="0"/>
                </a:rPr>
                <a:t>निबंधक</a:t>
              </a:r>
              <a:r>
                <a:rPr lang="en-IN" b="1" dirty="0" smtClean="0">
                  <a:solidFill>
                    <a:schemeClr val="bg1"/>
                  </a:solidFill>
                  <a:latin typeface="DVOT-YogeshMR" pitchFamily="2" charset="0"/>
                  <a:cs typeface="DVOT-YogeshMR" pitchFamily="2" charset="0"/>
                </a:rPr>
                <a:t> श्रेणी-1 </a:t>
              </a:r>
              <a:r>
                <a:rPr lang="en-IN" b="1" dirty="0" err="1" smtClean="0">
                  <a:solidFill>
                    <a:schemeClr val="bg1"/>
                  </a:solidFill>
                  <a:latin typeface="DVOT-YogeshMR" pitchFamily="2" charset="0"/>
                  <a:cs typeface="DVOT-YogeshMR" pitchFamily="2" charset="0"/>
                </a:rPr>
                <a:t>परतुर</a:t>
              </a:r>
              <a:r>
                <a:rPr lang="en-IN" b="1" dirty="0" smtClean="0">
                  <a:solidFill>
                    <a:schemeClr val="bg1"/>
                  </a:solidFill>
                  <a:latin typeface="DVOT-YogeshMR" pitchFamily="2" charset="0"/>
                  <a:cs typeface="DVOT-YogeshMR" pitchFamily="2" charset="0"/>
                </a:rPr>
                <a:t>, </a:t>
              </a:r>
              <a:r>
                <a:rPr lang="en-IN" b="1" dirty="0" err="1" smtClean="0">
                  <a:solidFill>
                    <a:schemeClr val="bg1"/>
                  </a:solidFill>
                  <a:latin typeface="DVOT-YogeshMR" pitchFamily="2" charset="0"/>
                  <a:cs typeface="DVOT-YogeshMR" pitchFamily="2" charset="0"/>
                </a:rPr>
                <a:t>ता.परतुर</a:t>
              </a:r>
              <a:r>
                <a:rPr lang="en-IN" b="1" dirty="0" smtClean="0">
                  <a:solidFill>
                    <a:schemeClr val="bg1"/>
                  </a:solidFill>
                  <a:latin typeface="DVOT-YogeshMR" pitchFamily="2" charset="0"/>
                  <a:cs typeface="DVOT-YogeshMR" pitchFamily="2" charset="0"/>
                </a:rPr>
                <a:t>, </a:t>
              </a:r>
              <a:r>
                <a:rPr lang="en-IN" b="1" dirty="0" err="1" smtClean="0">
                  <a:solidFill>
                    <a:schemeClr val="bg1"/>
                  </a:solidFill>
                  <a:latin typeface="DVOT-YogeshMR" pitchFamily="2" charset="0"/>
                  <a:cs typeface="DVOT-YogeshMR" pitchFamily="2" charset="0"/>
                </a:rPr>
                <a:t>जि.जालना</a:t>
              </a:r>
              <a:r>
                <a:rPr lang="en-IN" b="1" dirty="0" smtClean="0">
                  <a:solidFill>
                    <a:schemeClr val="bg1"/>
                  </a:solidFill>
                  <a:latin typeface="DVOT-YogeshMR" pitchFamily="2" charset="0"/>
                  <a:cs typeface="DVOT-YogeshMR" pitchFamily="2" charset="0"/>
                </a:rPr>
                <a:t> </a:t>
              </a:r>
              <a:endParaRPr lang="en-IN" b="1" dirty="0" smtClean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76942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1006</TotalTime>
  <Words>622</Words>
  <Application>Microsoft Office PowerPoint</Application>
  <PresentationFormat>Custom</PresentationFormat>
  <Paragraphs>110</Paragraphs>
  <Slides>15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abc</cp:lastModifiedBy>
  <cp:revision>121</cp:revision>
  <dcterms:modified xsi:type="dcterms:W3CDTF">2025-04-30T12:23:58Z</dcterms:modified>
</cp:coreProperties>
</file>