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61" r:id="rId6"/>
    <p:sldId id="758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126" y="-13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000" b="1" dirty="0">
              <a:solidFill>
                <a:schemeClr val="tx1">
                  <a:lumMod val="95000"/>
                  <a:lumOff val="5000"/>
                </a:schemeClr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70021" y="465172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644323" y="441061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789" y="3108616"/>
            <a:ext cx="2442754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:-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हिंगोली,जि.हिंगोली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64" lvl="1" indent="-457200" algn="just">
              <a:lnSpc>
                <a:spcPts val="4320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271464" lvl="1" algn="just">
              <a:lnSpc>
                <a:spcPts val="4320"/>
              </a:lnSpc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2. 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महाराष्ट्र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लोकसेवा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हक्क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2016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अन्वये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कार्यालयातर्फे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अधिसुचित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विहित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</a:t>
            </a:r>
          </a:p>
          <a:p>
            <a:pPr marL="271464" lvl="1" algn="just">
              <a:lnSpc>
                <a:spcPts val="4320"/>
              </a:lnSpc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कालावधीत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विहित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मुदतीबाबत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देण्याकरिता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दर्शनी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भागात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फलक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लावण्यात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271464" lvl="1" algn="just">
              <a:lnSpc>
                <a:spcPts val="4320"/>
              </a:lnSpc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3. 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केंद्रीय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माहितीचा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सहाय्य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176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4C2294-DCAD-10B2-CE80-602F709D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AB6E4A-83D4-FC7A-8531-24C1CC09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hape 1">
            <a:extLst>
              <a:ext uri="{FF2B5EF4-FFF2-40B4-BE49-F238E27FC236}">
                <a16:creationId xmlns="" xmlns:a16="http://schemas.microsoft.com/office/drawing/2014/main" id="{964493EA-60F2-6E47-22CC-BA73D4D47D6A}"/>
              </a:ext>
            </a:extLst>
          </p:cNvPr>
          <p:cNvSpPr/>
          <p:nvPr/>
        </p:nvSpPr>
        <p:spPr>
          <a:xfrm>
            <a:off x="-106817" y="-9757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0D0B5C7-097F-EC18-67E0-663F80FB6081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Freeform: Shape 7">
              <a:extLst>
                <a:ext uri="{FF2B5EF4-FFF2-40B4-BE49-F238E27FC236}">
                  <a16:creationId xmlns="" xmlns:a16="http://schemas.microsoft.com/office/drawing/2014/main" id="{EF8C50DE-8EBF-EB46-5FEF-E8AB694DFBAA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="" xmlns:a16="http://schemas.microsoft.com/office/drawing/2014/main" id="{E169FCE3-87B7-50A2-8411-2F20E4CA7778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6E2940D-643B-DF51-096D-0D18EF5DFAB5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4</a:t>
            </a:r>
            <a:endParaRPr lang="en-IN" sz="1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B8CB5ED-7035-6143-82A5-8122C9FD5656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कार्यालयीन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सोईसुविधा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(Office Amenities)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7DFB7B-BE82-50C8-8A24-0A1D7F861C03}"/>
              </a:ext>
            </a:extLst>
          </p:cNvPr>
          <p:cNvSpPr txBox="1"/>
          <p:nvPr/>
        </p:nvSpPr>
        <p:spPr>
          <a:xfrm>
            <a:off x="634998" y="1189729"/>
            <a:ext cx="13360398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बसण्याची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पिण्याच्या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पाण्याची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पुरुषांसाठी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महिलांसाठी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स्वतंत्रपणे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प्रसाधनगृहांची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1383" y="3542296"/>
            <a:ext cx="1844842" cy="7569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r>
              <a:rPr lang="en-US" b="1" dirty="0" err="1" smtClean="0"/>
              <a:t>बैठक</a:t>
            </a:r>
            <a:r>
              <a:rPr lang="en-US" b="1" dirty="0" smtClean="0"/>
              <a:t> </a:t>
            </a:r>
            <a:r>
              <a:rPr lang="en-US" b="1" dirty="0" err="1" smtClean="0"/>
              <a:t>व्यवस्था</a:t>
            </a:r>
            <a:r>
              <a:rPr lang="en-US" b="1" dirty="0" smtClean="0"/>
              <a:t> 	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5237747" y="3542296"/>
            <a:ext cx="2406316" cy="7569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पाण्याचे</a:t>
            </a:r>
            <a:r>
              <a:rPr lang="en-US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पाणी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10034337" y="3542296"/>
            <a:ext cx="1868905" cy="7569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algn="ctr"/>
            <a:r>
              <a:rPr lang="en-US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प्रसाधनगृह</a:t>
            </a:r>
            <a:r>
              <a:rPr lang="en-US" b="1" dirty="0" smtClean="0"/>
              <a:t>	</a:t>
            </a:r>
            <a:endParaRPr lang="en-US" b="1" dirty="0"/>
          </a:p>
        </p:txBody>
      </p:sp>
      <p:pic>
        <p:nvPicPr>
          <p:cNvPr id="1026" name="Picture 2" descr="\\Desktop-sg7451f\d\New folder\100 program\WhatsApp Image 2025-04-29 at 1.01.45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9338" y="4458926"/>
            <a:ext cx="2348932" cy="2941572"/>
          </a:xfrm>
          <a:prstGeom prst="rect">
            <a:avLst/>
          </a:prstGeom>
          <a:noFill/>
        </p:spPr>
      </p:pic>
      <p:pic>
        <p:nvPicPr>
          <p:cNvPr id="1028" name="Picture 4" descr="\\Desktop-sg7451f\d\New folder\100 program\WhatsApp Image 2025-04-29 at 1.01.42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6716" y="4418307"/>
            <a:ext cx="2943727" cy="2941572"/>
          </a:xfrm>
          <a:prstGeom prst="rect">
            <a:avLst/>
          </a:prstGeom>
          <a:noFill/>
        </p:spPr>
      </p:pic>
      <p:pic>
        <p:nvPicPr>
          <p:cNvPr id="1029" name="Picture 5" descr="\\Desktop-sg7451f\d\New folder\100 program\WhatsApp Image 2025-04-29 at 2.25.00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747" y="4458925"/>
            <a:ext cx="2638925" cy="2900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793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211824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14172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416517" y="1365235"/>
            <a:ext cx="5641889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अभिलेख</a:t>
            </a:r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स्वच्‍छता</a:t>
            </a:r>
            <a:r>
              <a:rPr lang="mr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\\Desktop-sg7451f\d\New folder\100 program\WhatsApp Image 2025-04-28 at 5.04.4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17" y="1905017"/>
            <a:ext cx="2612433" cy="2807776"/>
          </a:xfrm>
          <a:prstGeom prst="rect">
            <a:avLst/>
          </a:prstGeom>
          <a:noFill/>
        </p:spPr>
      </p:pic>
      <p:pic>
        <p:nvPicPr>
          <p:cNvPr id="2051" name="Picture 3" descr="\\Desktop-sg7451f\d\New folder\100 program\WhatsApp Image 2025-04-28 at 5.04.41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2988" y="1905017"/>
            <a:ext cx="2685418" cy="2807776"/>
          </a:xfrm>
          <a:prstGeom prst="rect">
            <a:avLst/>
          </a:prstGeom>
          <a:noFill/>
        </p:spPr>
      </p:pic>
      <p:pic>
        <p:nvPicPr>
          <p:cNvPr id="2052" name="Picture 4" descr="\\Desktop-sg7451f\d\New folder\100 program\WhatsApp Image 2025-04-28 at 5.04.41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517" y="4897447"/>
            <a:ext cx="2612433" cy="2588081"/>
          </a:xfrm>
          <a:prstGeom prst="rect">
            <a:avLst/>
          </a:prstGeom>
          <a:noFill/>
        </p:spPr>
      </p:pic>
      <p:pic>
        <p:nvPicPr>
          <p:cNvPr id="2053" name="Picture 5" descr="\\Desktop-sg7451f\d\New folder\100 program\WhatsApp Image 2025-04-28 at 5.04.42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2988" y="4897447"/>
            <a:ext cx="2685418" cy="2588081"/>
          </a:xfrm>
          <a:prstGeom prst="rect">
            <a:avLst/>
          </a:prstGeom>
          <a:noFill/>
        </p:spPr>
      </p:pic>
      <p:pic>
        <p:nvPicPr>
          <p:cNvPr id="2054" name="Picture 6" descr="\\Desktop-sg7451f\d\New folder\100 program\WhatsApp Image 2025-04-29 at 2.16.05 PM (1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87100" y="2089671"/>
            <a:ext cx="2882898" cy="2623122"/>
          </a:xfrm>
          <a:prstGeom prst="rect">
            <a:avLst/>
          </a:prstGeom>
          <a:noFill/>
        </p:spPr>
      </p:pic>
      <p:pic>
        <p:nvPicPr>
          <p:cNvPr id="2055" name="Picture 7" descr="\\Desktop-sg7451f\d\New folder\100 program\WhatsApp Image 2025-04-29 at 2.16.05 PM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2089671"/>
            <a:ext cx="2795632" cy="2623122"/>
          </a:xfrm>
          <a:prstGeom prst="rect">
            <a:avLst/>
          </a:prstGeom>
          <a:noFill/>
        </p:spPr>
      </p:pic>
      <p:pic>
        <p:nvPicPr>
          <p:cNvPr id="2056" name="Picture 8" descr="\\Desktop-sg7451f\d\New folder\100 program\WhatsApp Image 2025-04-29 at 1.22.08 PM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48601" y="4897447"/>
            <a:ext cx="2795632" cy="2534127"/>
          </a:xfrm>
          <a:prstGeom prst="rect">
            <a:avLst/>
          </a:prstGeom>
          <a:noFill/>
        </p:spPr>
      </p:pic>
      <p:pic>
        <p:nvPicPr>
          <p:cNvPr id="2057" name="Picture 9" descr="\\Desktop-sg7451f\d\New folder\100 program\WhatsApp Image 2025-04-29 at 1.22.09 PM (2)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87100" y="4833737"/>
            <a:ext cx="2903220" cy="2597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06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7232974"/>
              </p:ext>
            </p:extLst>
          </p:nvPr>
        </p:nvGraphicFramePr>
        <p:xfrm>
          <a:off x="239886" y="2105451"/>
          <a:ext cx="13730110" cy="3845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7230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356693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669875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668379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1868237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सह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वर्ग-2 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हिंगोली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कार्यालयातील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बरेच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असल्या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करणाने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नष्ठ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करायाचे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अभिलेखची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यादी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तयार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चालू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01706948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प्रत्यक्ष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 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आर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 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एम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 </a:t>
                      </a:r>
                      <a:r>
                        <a:rPr lang="mr-IN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पोर्टल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426824" y="4415247"/>
            <a:ext cx="7477601" cy="21684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बी.एन.काचगुंडे</a:t>
            </a:r>
            <a:r>
              <a:rPr lang="mr-IN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800" b="1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प्र.</a:t>
            </a:r>
            <a:r>
              <a:rPr lang="en-US" sz="28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सह</a:t>
            </a:r>
            <a:r>
              <a:rPr lang="en-US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8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</a:t>
            </a:r>
            <a:r>
              <a:rPr lang="en-IN" sz="28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</a:t>
            </a:r>
            <a:r>
              <a:rPr lang="mr-IN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-</a:t>
            </a:r>
            <a:r>
              <a:rPr lang="en-IN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2</a:t>
            </a:r>
            <a:r>
              <a:rPr lang="mr-IN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800" b="1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8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हिंगोली</a:t>
            </a:r>
            <a:r>
              <a:rPr lang="en-IN" sz="28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</a:t>
            </a:r>
            <a:endParaRPr lang="en-IN" sz="2800" b="1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32348" y="1661380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78" y="6109165"/>
            <a:ext cx="4278089" cy="1717479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578" y="1103441"/>
            <a:ext cx="4278089" cy="47084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5495</TotalTime>
  <Words>411</Words>
  <Application>Microsoft Office PowerPoint</Application>
  <PresentationFormat>Custom</PresentationFormat>
  <Paragraphs>85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igr</cp:lastModifiedBy>
  <cp:revision>621</cp:revision>
  <dcterms:created xsi:type="dcterms:W3CDTF">2024-04-01T08:16:19Z</dcterms:created>
  <dcterms:modified xsi:type="dcterms:W3CDTF">2025-04-29T10:13:00Z</dcterms:modified>
</cp:coreProperties>
</file>