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61" r:id="rId6"/>
    <p:sldId id="758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4" autoAdjust="0"/>
    <p:restoredTop sz="96340" autoAdjust="0"/>
  </p:normalViewPr>
  <p:slideViewPr>
    <p:cSldViewPr snapToGrid="0" snapToObjects="1">
      <p:cViewPr>
        <p:scale>
          <a:sx n="66" d="100"/>
          <a:sy n="66" d="100"/>
        </p:scale>
        <p:origin x="462" y="36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70021" y="465172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644323" y="441061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887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xmlns="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श्रेणी-1,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वसमत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जि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.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हिंगोली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.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val="36939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8664" lvl="1" indent="-457200" algn="just">
              <a:lnSpc>
                <a:spcPts val="4320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endParaRPr lang="en-US" sz="2000" dirty="0" smtClean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728664" lvl="1" indent="-457200" algn="just">
              <a:lnSpc>
                <a:spcPts val="4320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271464" lvl="1" algn="just">
              <a:lnSpc>
                <a:spcPts val="4320"/>
              </a:lnSpc>
            </a:pP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3. 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महाराष्ट्र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लोकसेवा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हक्क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2016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अन्वये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कार्यालयातर्फे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अधिसुचित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विहित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   </a:t>
            </a:r>
          </a:p>
          <a:p>
            <a:pPr marL="271464" lvl="1" algn="just">
              <a:lnSpc>
                <a:spcPts val="4320"/>
              </a:lnSpc>
            </a:pP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   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कालावधीत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विहित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मुदतीबाबत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देण्याकरिता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दर्शनी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भागात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फलक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लावण्यात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 marL="271464" lvl="1" algn="just">
              <a:lnSpc>
                <a:spcPts val="4320"/>
              </a:lnSpc>
            </a:pP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4. 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केंद्रीय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माहितीचा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सहाय्य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0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176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61419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4C2294-DCAD-10B2-CE80-602F709D4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AB6E4A-83D4-FC7A-8531-24C1CC093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xmlns="" id="{964493EA-60F2-6E47-22CC-BA73D4D47D6A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0D0B5C7-097F-EC18-67E0-663F80FB6081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xmlns="" id="{EF8C50DE-8EBF-EB46-5FEF-E8AB694DFBAA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xmlns="" id="{E169FCE3-87B7-50A2-8411-2F20E4CA7778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6E2940D-643B-DF51-096D-0D18EF5DFAB5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4</a:t>
            </a:r>
            <a:endParaRPr lang="en-IN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B8CB5ED-7035-6143-82A5-8122C9FD5656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कार्यालयीन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सोईसुविधा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(Office Amenities)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C7DFB7B-BE82-50C8-8A24-0A1D7F861C03}"/>
              </a:ext>
            </a:extLst>
          </p:cNvPr>
          <p:cNvSpPr txBox="1"/>
          <p:nvPr/>
        </p:nvSpPr>
        <p:spPr>
          <a:xfrm>
            <a:off x="634998" y="1189729"/>
            <a:ext cx="13360398" cy="241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बसण्याची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व्यवस्था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पिण्याच्या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पाण्याची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व्यवस्था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पक्षकारांसाठी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प्रसाधन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गृहाची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व्यवस्था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2007930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-1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5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7" y="2041087"/>
            <a:ext cx="3309583" cy="70738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30" y="2041087"/>
            <a:ext cx="3206185" cy="7073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075" y="2041086"/>
            <a:ext cx="3711388" cy="73931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513" y="2041087"/>
            <a:ext cx="3275836" cy="739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42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B4AE12DB-B017-89CF-24FE-100F8FD9DE0C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06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972529"/>
              </p:ext>
            </p:extLst>
          </p:nvPr>
        </p:nvGraphicFramePr>
        <p:xfrm>
          <a:off x="239886" y="2105451"/>
          <a:ext cx="13730110" cy="3845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47230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1356693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2669875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1668379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1868237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xmlns="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xmlns="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श्रेणी-1,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वसमत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या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बरेच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जुने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अभीलेख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असल्या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कारणाने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नष्ठ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करावयाच्या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अभिलेखांची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यादी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तयार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करण्याचे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चालू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753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07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706948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</a:t>
                      </a:r>
                      <a:r>
                        <a:rPr lang="en-IN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प्रत्यक्ष</a:t>
                      </a: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en-IN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</a:t>
                      </a:r>
                      <a:r>
                        <a:rPr lang="en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 </a:t>
                      </a:r>
                      <a:r>
                        <a:rPr lang="en-IN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आर</a:t>
                      </a:r>
                      <a:r>
                        <a:rPr lang="en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 </a:t>
                      </a:r>
                      <a:r>
                        <a:rPr lang="en-IN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एम</a:t>
                      </a:r>
                      <a:r>
                        <a:rPr lang="en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 </a:t>
                      </a:r>
                      <a:r>
                        <a:rPr lang="mr-IN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पोर्टल</a:t>
                      </a: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42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विलास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वासुदेवराव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वळसंगकर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निबंधक</a:t>
            </a:r>
            <a:r>
              <a:rPr lang="en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IN" sz="2400" dirty="0" err="1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श्रेणी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-</a:t>
            </a:r>
            <a:r>
              <a:rPr lang="en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1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वसमत</a:t>
            </a:r>
            <a:r>
              <a:rPr lang="en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जि</a:t>
            </a:r>
            <a:r>
              <a:rPr lang="en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हिंगेाली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xmlns="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5356</TotalTime>
  <Words>410</Words>
  <Application>Microsoft Office PowerPoint</Application>
  <PresentationFormat>Custom</PresentationFormat>
  <Paragraphs>81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(MS)</vt:lpstr>
      <vt:lpstr>Calibri (MS) Bold</vt:lpstr>
      <vt:lpstr>Calibri Light</vt:lpstr>
      <vt:lpstr>DVOT-Yogesh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LENOVO</cp:lastModifiedBy>
  <cp:revision>602</cp:revision>
  <dcterms:created xsi:type="dcterms:W3CDTF">2024-04-01T08:16:19Z</dcterms:created>
  <dcterms:modified xsi:type="dcterms:W3CDTF">2025-04-29T07:46:45Z</dcterms:modified>
</cp:coreProperties>
</file>