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730" r:id="rId3"/>
    <p:sldId id="734" r:id="rId4"/>
    <p:sldId id="757" r:id="rId5"/>
    <p:sldId id="758" r:id="rId6"/>
    <p:sldId id="745" r:id="rId7"/>
    <p:sldId id="760" r:id="rId8"/>
    <p:sldId id="264" r:id="rId9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4" autoAdjust="0"/>
    <p:restoredTop sz="70838" autoAdjust="0"/>
  </p:normalViewPr>
  <p:slideViewPr>
    <p:cSldViewPr snapToGrid="0" snapToObjects="1">
      <p:cViewPr varScale="1">
        <p:scale>
          <a:sx n="67" d="100"/>
          <a:sy n="67" d="100"/>
        </p:scale>
        <p:origin x="1602" y="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0769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435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mr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वर्ग-2, </a:t>
            </a:r>
            <a:r>
              <a:rPr lang="mr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सेनगाव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F08FCC4-D502-E7BA-C9EB-BE0A06B07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630400" cy="457200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altLang="en-US" sz="21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latin typeface="inherit"/>
                <a:cs typeface="Mangal" panose="02040503050203030202" pitchFamily="18" charset="0"/>
              </a:rPr>
              <a:t>सेनगाव</a:t>
            </a:r>
            <a:r>
              <a:rPr kumimoji="0" lang="mr-IN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788F0D9-085A-6D45-21E7-E5724CFEA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4630400" cy="457200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r-IN" altLang="en-US" sz="21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latin typeface="inherit"/>
                <a:cs typeface="Mangal" panose="02040503050203030202" pitchFamily="18" charset="0"/>
              </a:rPr>
              <a:t>सेनगाव</a:t>
            </a:r>
            <a:r>
              <a:rPr kumimoji="0" lang="mr-IN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0" y="28576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294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सेनगाव दुय्यम</a:t>
            </a:r>
            <a:r>
              <a:rPr lang="en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वर्ग-2,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सेनगाव दुय्यम</a:t>
            </a:r>
            <a:r>
              <a:rPr lang="en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वर्ग-2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सेनगाव दुय्यम</a:t>
            </a:r>
            <a:r>
              <a:rPr lang="en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वर्ग-2 </a:t>
            </a:r>
            <a:r>
              <a:rPr lang="en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9:15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0ABAC4-B212-E16B-4D6B-6CF16EAB8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84" y="2015714"/>
            <a:ext cx="3756370" cy="5464585"/>
          </a:xfrm>
          <a:prstGeom prst="rect">
            <a:avLst/>
          </a:prstGeom>
        </p:spPr>
      </p:pic>
      <p:sp>
        <p:nvSpPr>
          <p:cNvPr id="17" name="AutoShape 2">
            <a:extLst>
              <a:ext uri="{FF2B5EF4-FFF2-40B4-BE49-F238E27FC236}">
                <a16:creationId xmlns:a16="http://schemas.microsoft.com/office/drawing/2014/main" id="{FAD774FB-EE92-3038-F36E-48CA054E29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42D4BA5D-2CBA-2D5D-7A42-DCBC0A4AED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11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9" name="AutoShape 6">
            <a:extLst>
              <a:ext uri="{FF2B5EF4-FFF2-40B4-BE49-F238E27FC236}">
                <a16:creationId xmlns:a16="http://schemas.microsoft.com/office/drawing/2014/main" id="{DD73A7A3-8043-37FA-8978-AF8ACC0B989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223789">
            <a:off x="6990848" y="2512933"/>
            <a:ext cx="250589" cy="1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39AC0940-4B8D-4992-8952-903C066F2D5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223789">
            <a:off x="7143248" y="2665333"/>
            <a:ext cx="250589" cy="1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E8F6A4-7E0F-D2E0-7FA5-ABF049E67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817" y="2015714"/>
            <a:ext cx="3180783" cy="5628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D0FFFD-5F59-EA4E-9300-405F732FF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163" y="1905017"/>
            <a:ext cx="3384091" cy="57761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7D6523-DAC8-5530-4DE1-65F348618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885" y="1905017"/>
            <a:ext cx="3257698" cy="573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100021"/>
              </p:ext>
            </p:extLst>
          </p:nvPr>
        </p:nvGraphicFramePr>
        <p:xfrm>
          <a:off x="239886" y="2105451"/>
          <a:ext cx="13730110" cy="28562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dirty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सेनगाव दुय्यम</a:t>
                      </a:r>
                      <a:r>
                        <a:rPr lang="en-IN" sz="2000" dirty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निबंधक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वर्ग-2 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पुरेशे मनुष्य बळ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पुरेशे मनुष्य बळ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753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169758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427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रोहित मस्के, 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IN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वर्ग-2, </a:t>
            </a:r>
            <a:r>
              <a:rPr lang="mr-IN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सेनगाव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7594</TotalTime>
  <Words>335</Words>
  <Application>Microsoft Office PowerPoint</Application>
  <PresentationFormat>Custom</PresentationFormat>
  <Paragraphs>74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DVOT-Yogesh</vt:lpstr>
      <vt:lpstr>inherit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jdr hingoli</cp:lastModifiedBy>
  <cp:revision>579</cp:revision>
  <dcterms:created xsi:type="dcterms:W3CDTF">2024-04-01T08:16:19Z</dcterms:created>
  <dcterms:modified xsi:type="dcterms:W3CDTF">2025-04-29T08:53:31Z</dcterms:modified>
</cp:coreProperties>
</file>