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730" r:id="rId3"/>
    <p:sldId id="734" r:id="rId4"/>
    <p:sldId id="757" r:id="rId5"/>
    <p:sldId id="758" r:id="rId6"/>
    <p:sldId id="745" r:id="rId7"/>
    <p:sldId id="760" r:id="rId8"/>
    <p:sldId id="264" r:id="rId9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 autoAdjust="0"/>
    <p:restoredTop sz="61275" autoAdjust="0"/>
  </p:normalViewPr>
  <p:slideViewPr>
    <p:cSldViewPr snapToGrid="0" snapToObjects="1">
      <p:cViewPr varScale="1">
        <p:scale>
          <a:sx n="58" d="100"/>
          <a:sy n="58" d="100"/>
        </p:scale>
        <p:origin x="2034" y="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0769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435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mr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mr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  -1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, </a:t>
            </a:r>
            <a:r>
              <a:rPr lang="mr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कळमनुरी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28576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294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कळमनुरी दुय्यम</a:t>
            </a:r>
            <a:r>
              <a:rPr lang="en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  -1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कळमनुरी दुय्यम</a:t>
            </a:r>
            <a:r>
              <a:rPr lang="en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  -1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कळमनुरी दुय्यम</a:t>
            </a:r>
            <a:r>
              <a:rPr lang="en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mr-IN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  -1</a:t>
            </a:r>
            <a:r>
              <a:rPr lang="en-US" sz="2000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9:15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FAD774FB-EE92-3038-F36E-48CA054E29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42D4BA5D-2CBA-2D5D-7A42-DCBC0A4AED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11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9" name="AutoShape 6">
            <a:extLst>
              <a:ext uri="{FF2B5EF4-FFF2-40B4-BE49-F238E27FC236}">
                <a16:creationId xmlns:a16="http://schemas.microsoft.com/office/drawing/2014/main" id="{DD73A7A3-8043-37FA-8978-AF8ACC0B989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223789">
            <a:off x="6990848" y="2512933"/>
            <a:ext cx="250589" cy="1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39AC0940-4B8D-4992-8952-903C066F2D5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223789">
            <a:off x="7143248" y="2665333"/>
            <a:ext cx="250589" cy="1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778A2-18A3-BB9E-8484-175340B41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7" y="2015713"/>
            <a:ext cx="3907475" cy="6204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7A383-395D-3EB0-731C-452B0CBBF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813" y="2024636"/>
            <a:ext cx="3248787" cy="6204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E6622B-039D-DE80-5D30-2A479A0DE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6676" y="2024636"/>
            <a:ext cx="3266309" cy="62049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E09229-C4CC-304F-A76B-608160D05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6150" y="2015711"/>
            <a:ext cx="3248787" cy="617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100021"/>
              </p:ext>
            </p:extLst>
          </p:nvPr>
        </p:nvGraphicFramePr>
        <p:xfrm>
          <a:off x="239886" y="2105451"/>
          <a:ext cx="13730110" cy="28562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dirty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कळमनुरी दुय्यम</a:t>
                      </a:r>
                      <a:r>
                        <a:rPr lang="en-IN" sz="2000" dirty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निबंधक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mr-IN" sz="2000" dirty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श्रेणी  -1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पुरेशे मनुष्य बळ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पुरेशे मनुष्य बळ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753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169758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42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शेख हुसेन शेख गफूर, 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IN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mr-IN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  -1</a:t>
            </a:r>
            <a:r>
              <a:rPr lang="en-US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, </a:t>
            </a:r>
            <a:r>
              <a:rPr lang="mr-IN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कळमनुरी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7606</TotalTime>
  <Words>347</Words>
  <Application>Microsoft Office PowerPoint</Application>
  <PresentationFormat>Custom</PresentationFormat>
  <Paragraphs>72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DVOT-Yogesh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jdr hingoli</cp:lastModifiedBy>
  <cp:revision>582</cp:revision>
  <dcterms:created xsi:type="dcterms:W3CDTF">2024-04-01T08:16:19Z</dcterms:created>
  <dcterms:modified xsi:type="dcterms:W3CDTF">2025-04-29T09:51:31Z</dcterms:modified>
</cp:coreProperties>
</file>