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730" r:id="rId3"/>
    <p:sldId id="734" r:id="rId4"/>
    <p:sldId id="757" r:id="rId5"/>
    <p:sldId id="758" r:id="rId6"/>
    <p:sldId id="745" r:id="rId7"/>
    <p:sldId id="760" r:id="rId8"/>
    <p:sldId id="264" r:id="rId9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61275" autoAdjust="0"/>
  </p:normalViewPr>
  <p:slideViewPr>
    <p:cSldViewPr snapToGrid="0" snapToObjects="1">
      <p:cViewPr varScale="1">
        <p:scale>
          <a:sx n="58" d="100"/>
          <a:sy n="58" d="100"/>
        </p:scale>
        <p:origin x="2034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76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3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औंढा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28576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94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औंढा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औंढा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औंढा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9:15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FAD774FB-EE92-3038-F36E-48CA054E2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42D4BA5D-2CBA-2D5D-7A42-DCBC0A4AE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DD73A7A3-8043-37FA-8978-AF8ACC0B989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6990848" y="25129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39AC0940-4B8D-4992-8952-903C066F2D5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7143248" y="26653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9F2ED-641F-20AC-35FA-FA00F0C8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7" y="1989037"/>
            <a:ext cx="3718359" cy="5802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05FDE4-6D5C-FA6E-3327-00A0BB953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56" y="1986265"/>
            <a:ext cx="3398946" cy="5802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6F4C77-FA41-18E4-99CF-E508ED525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784" y="1989037"/>
            <a:ext cx="3398946" cy="5718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1C6D6-4F1C-287E-CBF0-BD97D9E33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3083" y="1989037"/>
            <a:ext cx="3170618" cy="58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69898"/>
              </p:ext>
            </p:extLst>
          </p:nvPr>
        </p:nvGraphicFramePr>
        <p:xfrm>
          <a:off x="239886" y="2105451"/>
          <a:ext cx="13730110" cy="2856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औंढा दुय्यम</a:t>
                      </a:r>
                      <a:r>
                        <a:rPr lang="en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mr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श्रेणी-1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कार्यावही सुरू असुन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विलंब होत आहे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कार्यावही सुरू असुन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विलंब होत आहे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69758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शिवमूर्ती</a:t>
            </a:r>
            <a:r>
              <a:rPr lang="en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शंकरराव मुरटकर,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</a:t>
            </a:r>
            <a:r>
              <a:rPr lang="en-US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-1, </a:t>
            </a: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औंढा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7623</TotalTime>
  <Words>349</Words>
  <Application>Microsoft Office PowerPoint</Application>
  <PresentationFormat>Custom</PresentationFormat>
  <Paragraphs>72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DVOT-Yogesh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jdr hingoli</cp:lastModifiedBy>
  <cp:revision>581</cp:revision>
  <dcterms:created xsi:type="dcterms:W3CDTF">2024-04-01T08:16:19Z</dcterms:created>
  <dcterms:modified xsi:type="dcterms:W3CDTF">2025-04-29T09:48:01Z</dcterms:modified>
</cp:coreProperties>
</file>