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7" r:id="rId2"/>
    <p:sldId id="268" r:id="rId3"/>
    <p:sldId id="256" r:id="rId4"/>
    <p:sldId id="257" r:id="rId5"/>
    <p:sldId id="258" r:id="rId6"/>
    <p:sldId id="260" r:id="rId7"/>
    <p:sldId id="261" r:id="rId8"/>
    <p:sldId id="259" r:id="rId9"/>
    <p:sldId id="262" r:id="rId10"/>
    <p:sldId id="263" r:id="rId11"/>
    <p:sldId id="264" r:id="rId12"/>
    <p:sldId id="270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55168-998F-48F1-9597-FB13A36B598E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65320-898A-432A-AF6C-9D1A13633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58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584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73ACE-6AB7-4E6E-830F-884A28C9EFAC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8134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5320-898A-432A-AF6C-9D1A136335F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720725"/>
            <a:ext cx="3422650" cy="2568575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mr-IN"/>
              <a:t>नोंदणी व मुद्रांक विभाग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5FD67A-D8CA-41B7-99D7-45347783AA38}" type="datetime1">
              <a:rPr lang="en-US" smtClean="0"/>
              <a:pPr/>
              <a:t>4/28/2025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56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hyperlink" Target="https://igrmaharashtra.gov.in/Marath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57200"/>
            <a:ext cx="1676400" cy="1524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62000" y="3124200"/>
            <a:ext cx="7696200" cy="175727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महाराष्ट्र शासन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en-US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mr-IN" sz="4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4800" b="1" dirty="0" smtClean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C74D48-47CA-80FA-015E-61483FE07BE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304800" y="304800"/>
            <a:ext cx="1828800" cy="17526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04800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57200"/>
          <a:ext cx="8458199" cy="365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633"/>
                <a:gridCol w="2590167"/>
                <a:gridCol w="5105399"/>
              </a:tblGrid>
              <a:tr h="365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Mangal"/>
                        </a:rPr>
                        <a:t>10</a:t>
                      </a: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नाविण्यपुर्ण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उपक्रम</a:t>
                      </a:r>
                      <a:r>
                        <a:rPr lang="en-US" sz="1800" dirty="0" smtClean="0">
                          <a:latin typeface="DVOT-Yogesh" pitchFamily="2" charset="0"/>
                          <a:cs typeface="DVOT-Yogesh" pitchFamily="2" charset="0"/>
                        </a:rPr>
                        <a:t>                    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i-IN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100 दिवसाची कार्यालयीन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सुधारणाची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विशेष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मोहिमे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अंतर्गत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दस्तांची</a:t>
                      </a:r>
                      <a:r>
                        <a:rPr lang="en-US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व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सुची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प्रमाणित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नक्कल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, मूल्यांकन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 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दोन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दिवसात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पुरवल्या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जातात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. 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तसेच 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अपंग व्यक्ति/ गरोदर महिला/ सिनियर सिटीजन यांना दस्त नोंदणीसाठी प्रथम प्राधान्य देण्यात येते.</a:t>
                      </a:r>
                      <a:endParaRPr lang="en-US" sz="18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r-IN" sz="1800" baseline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676400"/>
            <a:ext cx="8458200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या कार्यालयाच्या आस्थापनेवर अधिकारी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/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कर्मचारी </a:t>
            </a:r>
            <a:r>
              <a:rPr lang="en-US" b="1" dirty="0" err="1" smtClean="0">
                <a:solidFill>
                  <a:schemeClr val="tx1"/>
                </a:solidFill>
                <a:latin typeface="DVOT-Yogesh" pitchFamily="2" charset="0"/>
                <a:ea typeface="Calibri" pitchFamily="34" charset="0"/>
                <a:cs typeface="DVOT-Yogesh" pitchFamily="2" charset="0"/>
              </a:rPr>
              <a:t>यांची</a:t>
            </a:r>
            <a:r>
              <a:rPr lang="en-US" b="1" dirty="0" smtClean="0">
                <a:solidFill>
                  <a:schemeClr val="tx1"/>
                </a:solidFill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iGOT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कर्मयोगी या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Application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वर नोंदणी करण्यात आली आहे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	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तसेच सर्व कर्मचारी यांनी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iGOT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कर्मयोगी या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Application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वर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05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अभ्यासक्रम पुर्ण केले आहेत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,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त्याची यादी यासोबत जोडण्यात आली आहे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              </a:t>
            </a:r>
            <a:r>
              <a:rPr lang="hi-IN" sz="2000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तांत्रिक विषयक अदययावत बाबी</a:t>
            </a:r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600" dirty="0" smtClean="0"/>
              <a:t>CERTIFICATES</a:t>
            </a:r>
            <a:endParaRPr lang="en-US" sz="3600" dirty="0"/>
          </a:p>
        </p:txBody>
      </p:sp>
      <p:pic>
        <p:nvPicPr>
          <p:cNvPr id="3074" name="Picture 2" descr="C:\Users\Admin\Pictures\Screenshots\Screenshot (20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4267200" cy="1981200"/>
          </a:xfrm>
          <a:prstGeom prst="rect">
            <a:avLst/>
          </a:prstGeom>
          <a:noFill/>
        </p:spPr>
      </p:pic>
      <p:pic>
        <p:nvPicPr>
          <p:cNvPr id="3076" name="Picture 4" descr="C:\Users\Admin\Pictures\Screenshots\Screenshot (24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5500" y="685801"/>
            <a:ext cx="4279900" cy="1981199"/>
          </a:xfrm>
          <a:prstGeom prst="rect">
            <a:avLst/>
          </a:prstGeom>
          <a:noFill/>
        </p:spPr>
      </p:pic>
      <p:pic>
        <p:nvPicPr>
          <p:cNvPr id="3078" name="Picture 6" descr="C:\Users\Admin\Pictures\Screenshots\Screenshot (23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667000"/>
            <a:ext cx="4267200" cy="2028957"/>
          </a:xfrm>
          <a:prstGeom prst="rect">
            <a:avLst/>
          </a:prstGeom>
          <a:noFill/>
        </p:spPr>
      </p:pic>
      <p:pic>
        <p:nvPicPr>
          <p:cNvPr id="3080" name="Picture 8" descr="C:\Users\Admin\Pictures\Screenshots\Screenshot (2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667000"/>
            <a:ext cx="4267200" cy="1981199"/>
          </a:xfrm>
          <a:prstGeom prst="rect">
            <a:avLst/>
          </a:prstGeom>
          <a:noFill/>
        </p:spPr>
      </p:pic>
      <p:pic>
        <p:nvPicPr>
          <p:cNvPr id="3082" name="Picture 10" descr="C:\Users\Admin\Pictures\Screenshots\Screenshot (21)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4681453"/>
            <a:ext cx="4191000" cy="2176547"/>
          </a:xfrm>
          <a:prstGeom prst="rect">
            <a:avLst/>
          </a:prstGeom>
          <a:noFill/>
        </p:spPr>
      </p:pic>
      <p:pic>
        <p:nvPicPr>
          <p:cNvPr id="3084" name="Picture 12" descr="C:\Users\Admin\Pictures\Screenshots\Screenshot (19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4619869"/>
            <a:ext cx="4267200" cy="2238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ogo_IG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96747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47800" y="393411"/>
            <a:ext cx="5943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</a:rPr>
              <a:t>नोंदणी</a:t>
            </a:r>
            <a:r>
              <a:rPr lang="en-US" sz="3200" b="1" dirty="0">
                <a:solidFill>
                  <a:srgbClr val="FFFF00"/>
                </a:solidFill>
              </a:rPr>
              <a:t> व </a:t>
            </a:r>
            <a:r>
              <a:rPr lang="en-US" sz="3200" b="1" dirty="0" err="1">
                <a:solidFill>
                  <a:srgbClr val="FFFF00"/>
                </a:solidFill>
              </a:rPr>
              <a:t>मुद्रांक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विभाग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9" descr="Description: C:\Users\igr\Downloads\IMG-20230728-WA000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236853" cy="8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0200"/>
            <a:ext cx="5791200" cy="335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876800"/>
            <a:ext cx="1371600" cy="154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881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"/>
            <a:ext cx="762000" cy="915388"/>
          </a:xfrm>
          <a:prstGeom prst="rect">
            <a:avLst/>
          </a:prstGeom>
        </p:spPr>
      </p:pic>
      <p:pic>
        <p:nvPicPr>
          <p:cNvPr id="5" name="Picture 3" descr="https://igrmaharashtra.gov.in/img/images/igr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506" y="204641"/>
            <a:ext cx="1143000" cy="1035522"/>
          </a:xfrm>
          <a:prstGeom prst="rect">
            <a:avLst/>
          </a:prstGeom>
          <a:noFill/>
        </p:spPr>
      </p:pic>
      <p:pic>
        <p:nvPicPr>
          <p:cNvPr id="6" name="Picture 5" descr="Description: C:\Users\igr\Downloads\IMG-20230728-WA0007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0353"/>
            <a:ext cx="12192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295400" y="1995730"/>
            <a:ext cx="693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mr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सह </a:t>
            </a:r>
            <a:r>
              <a:rPr lang="en-US" sz="24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mr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– वर्ग 2  गडचिरोली</a:t>
            </a:r>
            <a:r>
              <a:rPr lang="mr-IN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  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590800"/>
            <a:ext cx="4952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DVOT-Yogesh" pitchFamily="2" charset="0"/>
                <a:cs typeface="DVOT-Yogesh" pitchFamily="2" charset="0"/>
              </a:rPr>
              <a:t> 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33400" y="4405699"/>
            <a:ext cx="79248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r-IN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सादरकर्ता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endParaRPr lang="mr-IN" sz="2000" b="1" dirty="0" smtClean="0"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श्री</a:t>
            </a:r>
            <a:r>
              <a:rPr lang="mr-IN" sz="2800" b="1" dirty="0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. विकास बोरकर 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mr-IN" b="1" dirty="0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प्र. सह </a:t>
            </a:r>
            <a:r>
              <a:rPr lang="en-US" b="1" dirty="0" err="1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b="1" dirty="0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mr-IN" b="1" dirty="0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 - वर्ग 2  गडचिरोली</a:t>
            </a:r>
            <a:r>
              <a:rPr lang="mr-IN" sz="2400" b="1" dirty="0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7421" y="3962399"/>
            <a:ext cx="4416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1" y="1371600"/>
            <a:ext cx="365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DVOT-Yogesh" pitchFamily="2" charset="0"/>
                <a:cs typeface="DVOT-Yogesh" pitchFamily="2" charset="0"/>
              </a:rPr>
              <a:t>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नोंदणी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विभाग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1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124200"/>
            <a:ext cx="990600" cy="1238250"/>
          </a:xfrm>
          <a:prstGeom prst="rect">
            <a:avLst/>
          </a:prstGeom>
          <a:noFill/>
        </p:spPr>
      </p:pic>
      <p:pic>
        <p:nvPicPr>
          <p:cNvPr id="21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124200"/>
            <a:ext cx="99060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1534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mr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सह </a:t>
            </a:r>
            <a:r>
              <a:rPr lang="en-US" sz="24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दुय्यम</a:t>
            </a:r>
            <a:r>
              <a:rPr lang="en-US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mr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– वर्ग 2  गडचिरोली</a:t>
            </a:r>
            <a:endParaRPr lang="en-US" sz="2800" b="1" dirty="0">
              <a:solidFill>
                <a:srgbClr val="0070C0"/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00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100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दिवसांची कार्यालयीन सुधारणांची विशेष मोहीम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कामाची विशेष आखणी</a:t>
            </a:r>
            <a:endParaRPr kumimoji="0" lang="hi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743200"/>
          <a:ext cx="8001000" cy="347078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42395"/>
                <a:gridCol w="7158605"/>
              </a:tblGrid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DVOT-Yogesh" pitchFamily="2" charset="0"/>
                          <a:cs typeface="DVOT-Yogesh" pitchFamily="2" charset="0"/>
                        </a:rPr>
                        <a:t>अ</a:t>
                      </a:r>
                      <a:r>
                        <a:rPr lang="en-IN" sz="1800" b="1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r>
                        <a:rPr lang="hi-IN" sz="1800" b="1" dirty="0">
                          <a:latin typeface="DVOT-Yogesh" pitchFamily="2" charset="0"/>
                          <a:cs typeface="DVOT-Yogesh" pitchFamily="2" charset="0"/>
                        </a:rPr>
                        <a:t>क्र</a:t>
                      </a:r>
                      <a:r>
                        <a:rPr lang="en-IN" sz="1800" b="1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कामाचे स्वरुप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1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संकेतस्थळ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2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सुकर जीवनमान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3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स्वच्छता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4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तक्रार निवारण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5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कार्यालयीन सोई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सुविधा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6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क्षेत्रील कार्यालयांना भेटी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7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ई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ऑफिस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प्रणाली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8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अधिकारी कर्मचारी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प्रशिक्षण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सेवा विषयक बाबी आणि कृत्रिम बुध्दिमत्ता तंत्रज्ञानाचा वापर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9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नाविण्यपुर्ण उपक्रम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914400"/>
          <a:ext cx="8305800" cy="584915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28281"/>
                <a:gridCol w="1862519"/>
                <a:gridCol w="5715000"/>
              </a:tblGrid>
              <a:tr h="190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1</a:t>
                      </a:r>
                      <a:r>
                        <a:rPr lang="mr-IN" sz="105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endParaRPr lang="en-US" sz="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संकेतस्थळ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संकेतस्थळ (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Website) </a:t>
                      </a: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म्हणजे इंटरनेटवर माहिती दर्शविण्यासाठी वापरले जाणारे एक माध्यम आहे. हे माहितीचे एक पृष्ठ आहे, जे आपण वेब ब्राउजरद्वारे पाहू शकतो. संकेतस्थळ वेगवेगळ्या कामांसाठी वापरले जाते, जसे की माहिती देणे,</a:t>
                      </a:r>
                      <a:r>
                        <a:rPr lang="mr-IN" sz="1600" b="0" i="0" kern="1200" baseline="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 माहिती  घेणे </a:t>
                      </a: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कार्यालयीन कामकाजात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इतर अनेक विभागासी संपर्क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/</a:t>
                      </a: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पत्रव्यवहार करावा लागत असल्याने त्यात संबंधीत विभागाच्या संकेतस्थळाचा वापर करुन कामकाज सुलभरित्या पुर्ण केले जाते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.  </a:t>
                      </a:r>
                      <a:endParaRPr lang="en-US" sz="12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44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DVOT-Yogesh" pitchFamily="2" charset="0"/>
                          <a:cs typeface="DVOT-Yogesh" pitchFamily="2" charset="0"/>
                        </a:rPr>
                        <a:t>2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kern="1200" dirty="0" smtClean="0">
                          <a:latin typeface="DVOT-Yogesh" pitchFamily="2" charset="0"/>
                          <a:cs typeface="DVOT-Yogesh" pitchFamily="2" charset="0"/>
                        </a:rPr>
                        <a:t>सुकर जीवनमान</a:t>
                      </a:r>
                      <a:r>
                        <a:rPr lang="en-US" sz="18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7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err="1" smtClean="0">
                          <a:latin typeface="DVOT-Yogesh" pitchFamily="2" charset="0"/>
                          <a:cs typeface="DVOT-Yogesh" pitchFamily="2" charset="0"/>
                        </a:rPr>
                        <a:t>दस्त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नोंदणीसाठी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येणा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पक्षकारांना</a:t>
                      </a:r>
                      <a:r>
                        <a:rPr lang="en-US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dirty="0" err="1" smtClean="0">
                          <a:latin typeface="DVOT-Yogesh" pitchFamily="2" charset="0"/>
                          <a:cs typeface="DVOT-Yogesh" pitchFamily="2" charset="0"/>
                        </a:rPr>
                        <a:t>नोंदणी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तसेच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मुद्रांक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विषयक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माहिती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दिली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जाते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वृध्द व्यक्ती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अपंग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तसेच गरोदर स्त्रिया यांची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प्राधान्याने दस्त नोंदणी केली जाते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कार्यालयामध्ये येणा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सर्व पक्षकारांना सौजन्यपुर्व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सहकार्य केले जाते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अभ्यागताना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पिण्याचे पाणी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बैठक व्यवस्था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तसेच दिव्यांग व्यक्ती यांचे साठी व्हील चेअर रॅम्पची सुविधा करण्यात आली आहे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19400" y="99536"/>
            <a:ext cx="39624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उत्कृष्ट नियोजन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0" y="4502310"/>
          <a:ext cx="5715000" cy="2276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219200"/>
                <a:gridCol w="1143000"/>
                <a:gridCol w="1295400"/>
              </a:tblGrid>
              <a:tr h="514905">
                <a:tc>
                  <a:txBody>
                    <a:bodyPr/>
                    <a:lstStyle/>
                    <a:p>
                      <a:r>
                        <a:rPr lang="mr-IN" sz="180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प्राध्यान्य</a:t>
                      </a:r>
                      <a:r>
                        <a:rPr lang="mr-IN" sz="1800" dirty="0" smtClean="0">
                          <a:solidFill>
                            <a:srgbClr val="002060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1800" dirty="0">
                        <a:solidFill>
                          <a:srgbClr val="002060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जाण-25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फेब-25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मार्च -25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2158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अपंग व्यक्ति/ गरोदर महिला/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सिनियर सिटीजन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40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21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13 </a:t>
                      </a:r>
                      <a:endParaRPr lang="en-US" dirty="0">
                        <a:solidFill>
                          <a:schemeClr val="tx1"/>
                        </a:solidFill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90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सूची 2 देणे  दोन दिवसात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381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150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287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14905">
                <a:tc>
                  <a:txBody>
                    <a:bodyPr/>
                    <a:lstStyle/>
                    <a:p>
                      <a:r>
                        <a:rPr lang="mr-IN" sz="1400" dirty="0" smtClean="0">
                          <a:latin typeface="DVOT-Yogesh" pitchFamily="2" charset="0"/>
                          <a:cs typeface="DVOT-Yogesh" pitchFamily="2" charset="0"/>
                        </a:rPr>
                        <a:t>मूल्यांकन दोन दिवसात </a:t>
                      </a:r>
                      <a:endParaRPr lang="en-US" sz="1400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30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17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dirty="0" smtClean="0">
                          <a:latin typeface="DVOT-Yogesh" pitchFamily="2" charset="0"/>
                          <a:cs typeface="DVOT-Yogesh" pitchFamily="2" charset="0"/>
                        </a:rPr>
                        <a:t>10 </a:t>
                      </a:r>
                      <a:endParaRPr lang="en-US" dirty="0">
                        <a:latin typeface="DVOT-Yogesh" pitchFamily="2" charset="0"/>
                        <a:cs typeface="DVOT-Yogesh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685800"/>
          <a:ext cx="8610600" cy="563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76376"/>
                <a:gridCol w="2788391"/>
                <a:gridCol w="5045833"/>
              </a:tblGrid>
              <a:tr h="1671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DVOT-Yogesh" pitchFamily="2" charset="0"/>
                          <a:cs typeface="DVOT-Yogesh" pitchFamily="2" charset="0"/>
                        </a:rPr>
                        <a:t>3</a:t>
                      </a:r>
                      <a:endParaRPr lang="en-US" sz="1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स्वच्छता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दररोज कार्यालयीन स्वच्छता ठेवण्यात येऊन कार्यालयीन वातावरण प्रसन्न् राहील याची खबरदारी घेण्यात येत आहे</a:t>
                      </a:r>
                      <a:r>
                        <a:rPr lang="en-IN" sz="18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</a:t>
                      </a:r>
                      <a:r>
                        <a:rPr lang="mr-IN" sz="1800" baseline="0" dirty="0" smtClean="0">
                          <a:latin typeface="DVOT-Yogesh" pitchFamily="2" charset="0"/>
                          <a:cs typeface="DVOT-Yogesh" pitchFamily="2" charset="0"/>
                        </a:rPr>
                        <a:t> स्थानातरणाचे  काम चालू आहे.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67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जड वस्तु संग्रह नोंदवह्या अदययावत करण्यात आल्या आहेत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29000" y="152400"/>
            <a:ext cx="2438400" cy="5334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BEFOR</a:t>
            </a:r>
            <a:endParaRPr lang="en-US" sz="3200" b="1" dirty="0"/>
          </a:p>
        </p:txBody>
      </p:sp>
      <p:pic>
        <p:nvPicPr>
          <p:cNvPr id="2" name="Picture 2" descr="C:\Users\Admin\Downloads\WhatsApp Image 2025-04-28 at 12.08.19 PM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4334933" cy="2667000"/>
          </a:xfrm>
          <a:prstGeom prst="rect">
            <a:avLst/>
          </a:prstGeom>
          <a:noFill/>
        </p:spPr>
      </p:pic>
      <p:pic>
        <p:nvPicPr>
          <p:cNvPr id="4" name="Picture 6" descr="C:\Users\Admin\Downloads\WhatsApp Image 2025-04-28 at 12.08.56 PM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733800"/>
            <a:ext cx="4426859" cy="3048000"/>
          </a:xfrm>
          <a:prstGeom prst="rect">
            <a:avLst/>
          </a:prstGeom>
          <a:noFill/>
        </p:spPr>
      </p:pic>
      <p:pic>
        <p:nvPicPr>
          <p:cNvPr id="5" name="Picture 8" descr="C:\Users\Admin\Downloads\WhatsApp Image 2025-04-28 at 12.07.53 P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738284"/>
            <a:ext cx="4323755" cy="2967316"/>
          </a:xfrm>
          <a:prstGeom prst="rect">
            <a:avLst/>
          </a:prstGeom>
          <a:noFill/>
        </p:spPr>
      </p:pic>
      <p:pic>
        <p:nvPicPr>
          <p:cNvPr id="11274" name="Picture 10" descr="C:\Users\Admin\Downloads\WhatsApp Image 2025-04-28 at 12.51.21 PM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1" y="914400"/>
            <a:ext cx="4343399" cy="2698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134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429000" y="152400"/>
            <a:ext cx="2286000" cy="5334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AFTER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09600" y="1600200"/>
            <a:ext cx="8077200" cy="1600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r-IN" dirty="0" smtClean="0">
                <a:latin typeface="DVOT-Yogesh" pitchFamily="2" charset="0"/>
                <a:cs typeface="DVOT-Yogesh" pitchFamily="2" charset="0"/>
              </a:rPr>
              <a:t>तहसील कार्यालयाची सध्याची इमारत  पाडण्याचे काम चालू करावयाचे असल्याने या  कार्यालयाचे स्थानांतरणाचे काम चालू आहे </a:t>
            </a:r>
            <a:endParaRPr lang="en-US" dirty="0">
              <a:latin typeface="DVOT-Yogesh" pitchFamily="2" charset="0"/>
              <a:cs typeface="DVOT-Yoge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7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28600"/>
          <a:ext cx="8686799" cy="198932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245"/>
                <a:gridCol w="2188554"/>
                <a:gridCol w="5715000"/>
              </a:tblGrid>
              <a:tr h="685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4</a:t>
                      </a:r>
                      <a:endParaRPr lang="en-US" sz="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तक्रार निवारण </a:t>
                      </a: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कार्यालयात प्राप्त होणा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या तक्रार अर्जावर विहीत मुदतीत कार्यवाही करुन तक्रारींचे निवारण करण्यात येते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तसेच तक्रार होणार नाही याची दक्षता घेण्यात येत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IN" sz="1800" b="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प्राप्त तक्रारींचे निराकरण करण्यात येत आहे</a:t>
                      </a:r>
                      <a:r>
                        <a:rPr lang="en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b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133599"/>
          <a:ext cx="8686800" cy="328131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8200"/>
                <a:gridCol w="2133600"/>
                <a:gridCol w="57150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5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कार्यालयीन सोई सुविधा 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800" b="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सह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दुय्यम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निबंधक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mr-IN" sz="1800" b="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– वर्ग 2  गडचिरोली </a:t>
                      </a:r>
                      <a:r>
                        <a:rPr lang="en-US" sz="1800" b="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US" sz="1800" b="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</a:t>
                      </a:r>
                      <a:r>
                        <a:rPr lang="en-US" sz="1800" b="0" dirty="0" err="1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मध्ये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पक्षकार यांचेसाठी स्वच्छ पिण्याच्या पाण्याची व्यवस्था करण्यात आली 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कर्मचारी व अभ्यगत यांचेसाठी स्वच्छ प्रसाधनगृहांची व्यवस्था करण्यात आली आहे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कार्यालयामध्ये सुव्यवस्थीत नामफलक व दिशादर्शक फलक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लावण्यात आले आहेत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अभ्यागत भेटीचे नियोजन व भेटीच्या वेळाबाबत प्रसिध्दी देण्यात आली आहे</a:t>
                      </a:r>
                      <a:r>
                        <a:rPr lang="en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b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381000"/>
          <a:ext cx="8534400" cy="6858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DVOT-Yogesh" pitchFamily="2" charset="0"/>
                          <a:cs typeface="DVOT-Yogesh" pitchFamily="2" charset="0"/>
                        </a:rPr>
                        <a:t>6</a:t>
                      </a:r>
                      <a:endParaRPr lang="en-US" sz="2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क्षेत्रीय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कार्यालयांना भेटी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लागू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नाही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.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295400"/>
          <a:ext cx="8534400" cy="990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769504"/>
                <a:gridCol w="2763715"/>
                <a:gridCol w="5001181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7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ई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ऑफीस प्रणाली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DVOT-Yogesh" pitchFamily="2" charset="0"/>
                          <a:cs typeface="DVOT-Yogesh" pitchFamily="2" charset="0"/>
                        </a:rPr>
                        <a:t>लागू</a:t>
                      </a:r>
                      <a:r>
                        <a:rPr lang="en-US" sz="18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नाही</a:t>
                      </a:r>
                      <a:r>
                        <a:rPr lang="en-US" sz="18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2438400"/>
          <a:ext cx="8534399" cy="990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4"/>
                <a:gridCol w="2735696"/>
                <a:gridCol w="5029199"/>
              </a:tblGrid>
              <a:tr h="990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DVOT-Yogesh" pitchFamily="2" charset="0"/>
                          <a:cs typeface="DVOT-Yogesh" pitchFamily="2" charset="0"/>
                        </a:rPr>
                        <a:t>8</a:t>
                      </a:r>
                      <a:endParaRPr lang="en-US" sz="2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आर्थिक व औद्योगिक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गुंतवणुकीस प्रोत्साहन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लागु नाही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657600"/>
          <a:ext cx="8534401" cy="14674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1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/>
                        <a:t>9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अधिकारी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/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कर्मचारी प्रशिक्षण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/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सेवा विषयक बाबी आणि कृत्रिम बुध्दीमता तंत्रज्ञानाचा वापर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विविध विभागाच्या संकेतस्थळावरुन माहितीघेऊन कार्यालयीन कामकाज करताना संगणक प्रणालीचा प्रभावीपणे वापर करुन कामकाज सुरक्षीतपणे केले जाते.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493</Words>
  <Application>Microsoft Office PowerPoint</Application>
  <PresentationFormat>On-screen Show (4:3)</PresentationFormat>
  <Paragraphs>119</Paragraphs>
  <Slides>13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 सह दुय्यम निबंधक – वर्ग 2  गडचिरोली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CERTIFICATES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सह जिल्हा निबंधक वर्ग-1 तथा मुद्रांक जिल्हाधिकारी ठाणे (शहर)</dc:title>
  <dc:creator>User</dc:creator>
  <cp:lastModifiedBy>Admin</cp:lastModifiedBy>
  <cp:revision>130</cp:revision>
  <dcterms:created xsi:type="dcterms:W3CDTF">2006-08-16T00:00:00Z</dcterms:created>
  <dcterms:modified xsi:type="dcterms:W3CDTF">2025-04-28T07:38:55Z</dcterms:modified>
</cp:coreProperties>
</file>