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5168-998F-48F1-9597-FB13A36B598E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3ACE-6AB7-4E6E-830F-884A28C9EFAC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8134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hyperlink" Target="https://igrmaharashtra.gov.in/Marath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676400" cy="1524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0" y="3124200"/>
            <a:ext cx="7696200" cy="17572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4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4800" b="1" dirty="0" smtClean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C74D48-47CA-80FA-015E-61483FE07BE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7"/>
          <a:stretch/>
        </p:blipFill>
        <p:spPr>
          <a:xfrm>
            <a:off x="304800" y="304800"/>
            <a:ext cx="1828800" cy="17526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0480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उपक्रम</a:t>
                      </a: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                 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100 दिवसाची कार्यालयीन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सुधारणाची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विशेष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मोहिमे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अंतर्गत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दस्तांची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व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प्रमाणित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नक्कल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, मूल्यांकन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दोन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दिवसात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पुरवल्या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जातात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.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तसेच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सिनियर सिटीजन यांना दस्त नोंदणीसाठी प्रथम प्राधान्य देण्यात येते.</a:t>
                      </a:r>
                      <a:endParaRPr lang="en-US" sz="18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या कार्यालयाच्या आस्थापनेवर अधिकारी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/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कर्मचारी </a:t>
            </a:r>
            <a:r>
              <a:rPr lang="en-US" b="1" dirty="0" err="1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यांची</a:t>
            </a:r>
            <a:r>
              <a:rPr lang="en-US" b="1" dirty="0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 नोंदणी करण्यात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तसेच सर्व कर्मचारी यांनी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05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अभ्यासक्रम पुर्ण केले आहेत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,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त्याची यादी यासोबत जोडण्यात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              </a:t>
            </a:r>
            <a:r>
              <a:rPr lang="hi-IN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pic>
        <p:nvPicPr>
          <p:cNvPr id="1026" name="Picture 2" descr="C:\Users\Admin\Pictures\Screenshots\Screenshot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066800"/>
            <a:ext cx="3730625" cy="1676400"/>
          </a:xfrm>
          <a:prstGeom prst="rect">
            <a:avLst/>
          </a:prstGeom>
          <a:noFill/>
        </p:spPr>
      </p:pic>
      <p:pic>
        <p:nvPicPr>
          <p:cNvPr id="1028" name="Picture 4" descr="C:\Users\Admin\Pictures\Screenshots\Screenshot (9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3700079" cy="1676400"/>
          </a:xfrm>
          <a:prstGeom prst="rect">
            <a:avLst/>
          </a:prstGeom>
          <a:noFill/>
        </p:spPr>
      </p:pic>
      <p:pic>
        <p:nvPicPr>
          <p:cNvPr id="1029" name="Picture 5" descr="C:\Users\Admin\Pictures\Screenshots\Screenshot (10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19400"/>
            <a:ext cx="3733800" cy="1868967"/>
          </a:xfrm>
          <a:prstGeom prst="rect">
            <a:avLst/>
          </a:prstGeom>
          <a:noFill/>
        </p:spPr>
      </p:pic>
      <p:pic>
        <p:nvPicPr>
          <p:cNvPr id="1031" name="Picture 7" descr="C:\Users\Admin\Pictures\Screenshots\Screenshot (1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819400"/>
            <a:ext cx="3581400" cy="1905000"/>
          </a:xfrm>
          <a:prstGeom prst="rect">
            <a:avLst/>
          </a:prstGeom>
          <a:noFill/>
        </p:spPr>
      </p:pic>
      <p:pic>
        <p:nvPicPr>
          <p:cNvPr id="1033" name="Picture 9" descr="C:\Users\Admin\Pictures\Screenshots\Screenshot (1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5700" y="4816475"/>
            <a:ext cx="4279900" cy="196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9674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393411"/>
            <a:ext cx="5943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नोंदणी</a:t>
            </a:r>
            <a:r>
              <a:rPr lang="en-US" sz="3200" b="1" dirty="0">
                <a:solidFill>
                  <a:srgbClr val="FFFF00"/>
                </a:solidFill>
              </a:rPr>
              <a:t> व </a:t>
            </a:r>
            <a:r>
              <a:rPr lang="en-US" sz="3200" b="1" dirty="0" err="1">
                <a:solidFill>
                  <a:srgbClr val="FFFF00"/>
                </a:solidFill>
              </a:rPr>
              <a:t>मुद्रांक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विभाग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Description: C:\Users\igr\Downloads\IMG-20230728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36853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0200"/>
            <a:ext cx="5791200" cy="335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768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762000" cy="915388"/>
          </a:xfrm>
          <a:prstGeom prst="rect">
            <a:avLst/>
          </a:prstGeom>
        </p:spPr>
      </p:pic>
      <p:pic>
        <p:nvPicPr>
          <p:cNvPr id="5" name="Picture 3" descr="https://igrmaharashtra.gov.in/img/images/igr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506" y="204641"/>
            <a:ext cx="1143000" cy="1035522"/>
          </a:xfrm>
          <a:prstGeom prst="rect">
            <a:avLst/>
          </a:prstGeom>
          <a:noFill/>
        </p:spPr>
      </p:pic>
      <p:pic>
        <p:nvPicPr>
          <p:cNvPr id="6" name="Picture 5" descr="Description: C:\Users\igr\Downloads\IMG-20230728-WA00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353"/>
            <a:ext cx="12192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47800" y="1995730"/>
            <a:ext cx="6096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– 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श्रेणी 1 आरमोरी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DVOT-Yogesh" pitchFamily="2" charset="0"/>
                <a:cs typeface="DVOT-Yogesh" pitchFamily="2" charset="0"/>
              </a:rPr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33400" y="4382617"/>
            <a:ext cx="7924800" cy="18004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r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सादरकर्ता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endParaRPr lang="mr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श्री</a:t>
            </a:r>
            <a:r>
              <a:rPr lang="mr-IN" sz="32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 साहेबराव चौधरी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प्र. </a:t>
            </a:r>
            <a:r>
              <a:rPr lang="hi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दुय्यम निबंधक</a:t>
            </a:r>
            <a:r>
              <a:rPr lang="en-US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श्रेणी 1 आरमोरी </a:t>
            </a:r>
            <a:r>
              <a:rPr lang="en-US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1" y="1371600"/>
            <a:ext cx="365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DVOT-Yogesh" pitchFamily="2" charset="0"/>
                <a:cs typeface="DVOT-Yogesh" pitchFamily="2" charset="0"/>
              </a:rPr>
              <a:t>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विभाग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990600" cy="1238250"/>
          </a:xfrm>
          <a:prstGeom prst="rect">
            <a:avLst/>
          </a:prstGeom>
          <a:noFill/>
        </p:spPr>
      </p:pic>
      <p:pic>
        <p:nvPicPr>
          <p:cNvPr id="21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124200"/>
            <a:ext cx="9906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mr-IN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श्रेणी -1 आरमोरी </a:t>
            </a:r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43200"/>
          <a:ext cx="8001000" cy="347078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42395"/>
                <a:gridCol w="7158605"/>
              </a:tblGrid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अ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क्र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कामाचे स्वरुप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1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संकेतस्थळ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5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सुविधा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क्षेत्रील कार्यालयांना भेटी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ऑफिस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प्रणाली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अधिकारी कर्मचारी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प्रशिक्षण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9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उपक्रम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400"/>
          <a:ext cx="8305800" cy="58491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1862519"/>
                <a:gridCol w="5715000"/>
              </a:tblGrid>
              <a:tr h="19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</a:t>
                      </a:r>
                      <a:r>
                        <a:rPr lang="mr-IN" sz="105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संकेतस्थळ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संकेतस्थळ (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Website)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म्हणजे इंटरनेटवर माहिती दर्शविण्यासाठी वापरले जाणारे एक माध्यम आहे. हे माहितीचे एक पृष्ठ आहे, जे आपण वेब ब्राउजरद्वारे पाहू शकतो. संकेतस्थळ वेगवेगळ्या कामांसाठी वापरले जाते, जसे की माहिती देणे,</a:t>
                      </a:r>
                      <a:r>
                        <a:rPr lang="mr-IN" sz="1600" b="0" i="0" kern="1200" baseline="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 माहिती  घेणे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कार्यालयीन कामकाजात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इतर अनेक विभागासी संपर्क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.  </a:t>
                      </a:r>
                      <a:endParaRPr lang="en-US" sz="12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44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r>
                        <a:rPr lang="en-US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7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दस्त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नोंदणीसाठी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पक्षकारांना</a:t>
                      </a:r>
                      <a:r>
                        <a:rPr lang="en-US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तसेच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मुद्रांक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विषयक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माहिती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दिली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जाते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वृध्द व्यक्ती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अपंग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गरोदर स्त्रिया यांची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प्राधान्याने दस्त नोंदणी केली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सर्व पक्षकारांना सौजन्यपुर्व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सहकार्य केले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अभ्यागताना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पिण्याचे पाणी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बैठक व्यवस्था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दिव्यांग व्यक्ती यांचे साठी व्हील चेअर रॅम्पची सुविधा करण्यात आली आहे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19400" y="99536"/>
            <a:ext cx="3962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4502310"/>
          <a:ext cx="5715000" cy="227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143000"/>
                <a:gridCol w="1295400"/>
              </a:tblGrid>
              <a:tr h="514905">
                <a:tc>
                  <a:txBody>
                    <a:bodyPr/>
                    <a:lstStyle/>
                    <a:p>
                      <a:r>
                        <a:rPr lang="mr-IN" sz="180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प्राध्यान्य</a:t>
                      </a:r>
                      <a:r>
                        <a:rPr lang="mr-IN" sz="1800" dirty="0" smtClean="0">
                          <a:solidFill>
                            <a:srgbClr val="002060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जाण-25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फेब-25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मार्च -25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158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सिनियर सिटीजन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14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20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20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सूची 2 देणे 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16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9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3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मूल्यांकन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25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18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27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दररोज कार्यालयीन स्वच्छता ठेवण्यात येऊन कार्यालयीन वातावरण प्रसन्न् राहील याची खबरदारी घेण्यात येत आहे</a:t>
                      </a: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कार्यालयातील अभिलेखाचे निंदणीकरण व वर्गीकरण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केलेले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 आहे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76200"/>
            <a:ext cx="2438400" cy="6096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BEFOR</a:t>
            </a:r>
            <a:endParaRPr lang="en-US" sz="3200" b="1" dirty="0"/>
          </a:p>
        </p:txBody>
      </p:sp>
      <p:pic>
        <p:nvPicPr>
          <p:cNvPr id="11266" name="Picture 2" descr="C:\Users\Admin\Downloads\WhatsApp Image 2025-04-28 at 11.18.41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3886200" cy="2514600"/>
          </a:xfrm>
          <a:prstGeom prst="rect">
            <a:avLst/>
          </a:prstGeom>
          <a:noFill/>
        </p:spPr>
      </p:pic>
      <p:pic>
        <p:nvPicPr>
          <p:cNvPr id="11268" name="Picture 4" descr="C:\Users\Admin\Downloads\WhatsApp Image 2025-04-28 at 11.18.42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14400"/>
            <a:ext cx="4051300" cy="2514600"/>
          </a:xfrm>
          <a:prstGeom prst="rect">
            <a:avLst/>
          </a:prstGeom>
          <a:noFill/>
        </p:spPr>
      </p:pic>
      <p:pic>
        <p:nvPicPr>
          <p:cNvPr id="11270" name="Picture 6" descr="C:\Users\Admin\Downloads\WhatsApp Image 2025-04-28 at 11.18.45 A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657600"/>
            <a:ext cx="3886200" cy="2571750"/>
          </a:xfrm>
          <a:prstGeom prst="rect">
            <a:avLst/>
          </a:prstGeom>
          <a:noFill/>
        </p:spPr>
      </p:pic>
      <p:pic>
        <p:nvPicPr>
          <p:cNvPr id="11272" name="Picture 8" descr="C:\Users\Admin\Downloads\WhatsApp Image 2025-04-28 at 11.18.43 A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657601"/>
            <a:ext cx="4294756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34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152400"/>
            <a:ext cx="2438400" cy="6096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AFTER</a:t>
            </a:r>
            <a:endParaRPr lang="en-US" sz="3200" b="1" dirty="0"/>
          </a:p>
        </p:txBody>
      </p:sp>
      <p:pic>
        <p:nvPicPr>
          <p:cNvPr id="9218" name="Picture 2" descr="C:\Users\Admin\Downloads\WhatsApp Image 2025-04-28 at 11.18.47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4114800" cy="2438400"/>
          </a:xfrm>
          <a:prstGeom prst="rect">
            <a:avLst/>
          </a:prstGeom>
          <a:noFill/>
        </p:spPr>
      </p:pic>
      <p:pic>
        <p:nvPicPr>
          <p:cNvPr id="9220" name="Picture 4" descr="C:\Users\Admin\Downloads\WhatsApp Image 2025-04-28 at 11.30.04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0"/>
            <a:ext cx="4191000" cy="2362200"/>
          </a:xfrm>
          <a:prstGeom prst="rect">
            <a:avLst/>
          </a:prstGeom>
          <a:noFill/>
        </p:spPr>
      </p:pic>
      <p:pic>
        <p:nvPicPr>
          <p:cNvPr id="9222" name="Picture 6" descr="C:\Users\Admin\Downloads\WhatsApp Image 2025-04-28 at 11.14.54 A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3203037" cy="3429000"/>
          </a:xfrm>
          <a:prstGeom prst="rect">
            <a:avLst/>
          </a:prstGeom>
          <a:noFill/>
        </p:spPr>
      </p:pic>
      <p:pic>
        <p:nvPicPr>
          <p:cNvPr id="9224" name="Picture 8" descr="C:\Users\Admin\Downloads\WhatsApp Image 2025-04-28 at 11.14.54 AM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352800"/>
            <a:ext cx="2514600" cy="3429000"/>
          </a:xfrm>
          <a:prstGeom prst="rect">
            <a:avLst/>
          </a:prstGeom>
          <a:noFill/>
        </p:spPr>
      </p:pic>
      <p:pic>
        <p:nvPicPr>
          <p:cNvPr id="9226" name="Picture 10" descr="C:\Users\Admin\Downloads\WhatsApp Image 2025-04-28 at 11.18.47 AM (1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352800"/>
            <a:ext cx="32004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6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98932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 </a:t>
                      </a: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कार्यालयात प्राप्त होणा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तसेच तक्रार होणार नाही याची दक्षता घेण्यात येत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IN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प्राप्त तक्रारींचे निराकरण करण्यात येत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8683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 सुविधा 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दुय्यम निबंधक</a:t>
                      </a:r>
                      <a:r>
                        <a:rPr lang="mr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- श्रेणी -1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mr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आरमोरी </a:t>
                      </a:r>
                      <a:r>
                        <a:rPr lang="en-US" sz="1800" b="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US" sz="1800" b="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</a:t>
                      </a:r>
                      <a:r>
                        <a:rPr lang="en-US" sz="1800" b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मध्ये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लावण्यात आले आहेत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क्षेत्रीय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कार्यालयांना भेटी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.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ऑफीस प्रणाली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DVOT-Yogesh" pitchFamily="2" charset="0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735696"/>
                <a:gridCol w="5029199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आर्थिक व औद्योगिक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गुंतवणुकीस प्रोत्साहन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लागु नाही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657600"/>
          <a:ext cx="8534401" cy="14674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अधिकारी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कर्मचारी प्रशिक्षण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/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485</Words>
  <Application>Microsoft Office PowerPoint</Application>
  <PresentationFormat>On-screen Show (4:3)</PresentationFormat>
  <Paragraphs>119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 दुय्यम निबंधक श्रेणी -1 आरमोरी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CERTIFICATES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Admin</cp:lastModifiedBy>
  <cp:revision>118</cp:revision>
  <dcterms:created xsi:type="dcterms:W3CDTF">2006-08-16T00:00:00Z</dcterms:created>
  <dcterms:modified xsi:type="dcterms:W3CDTF">2025-04-28T06:06:25Z</dcterms:modified>
</cp:coreProperties>
</file>