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56" r:id="rId4"/>
    <p:sldId id="257" r:id="rId5"/>
    <p:sldId id="258" r:id="rId6"/>
    <p:sldId id="261" r:id="rId7"/>
    <p:sldId id="259" r:id="rId8"/>
    <p:sldId id="262" r:id="rId9"/>
    <p:sldId id="263" r:id="rId10"/>
    <p:sldId id="264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C74D48-47CA-80FA-015E-61483FE07B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या कार्यालयाच्या आस्थापनेवर अधिकारी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/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कर्मचारी </a:t>
            </a:r>
            <a:r>
              <a:rPr lang="en-US" b="1" dirty="0" err="1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यांची</a:t>
            </a:r>
            <a:r>
              <a:rPr lang="en-US" b="1" dirty="0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 नोंदणी करण्यात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तसेच सर्व कर्मचारी यांनी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05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अभ्यासक्रम पुर्ण केले आहेत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,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त्याची यादी यासोबत जोडण्यात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              </a:t>
            </a:r>
            <a:r>
              <a:rPr lang="hi-IN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CERTIFICATES</a:t>
            </a:r>
            <a:endParaRPr lang="en-US" sz="3600" dirty="0"/>
          </a:p>
        </p:txBody>
      </p:sp>
      <p:pic>
        <p:nvPicPr>
          <p:cNvPr id="3" name="Picture 2" descr="C:\Users\Admin\Downloads\WhatsApp Image 2025-04-28 at 1.08.2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114800" cy="1828800"/>
          </a:xfrm>
          <a:prstGeom prst="rect">
            <a:avLst/>
          </a:prstGeom>
          <a:noFill/>
        </p:spPr>
      </p:pic>
      <p:pic>
        <p:nvPicPr>
          <p:cNvPr id="4" name="Picture 4" descr="C:\Users\Admin\Downloads\WhatsApp Image 2025-04-28 at 1.44.13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406" y="685800"/>
            <a:ext cx="4167594" cy="1752600"/>
          </a:xfrm>
          <a:prstGeom prst="rect">
            <a:avLst/>
          </a:prstGeom>
          <a:noFill/>
        </p:spPr>
      </p:pic>
      <p:pic>
        <p:nvPicPr>
          <p:cNvPr id="5" name="Picture 6" descr="C:\Users\Admin\Downloads\WhatsApp Image 2025-04-28 at 1.48.50 P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90800"/>
            <a:ext cx="4038600" cy="1981200"/>
          </a:xfrm>
          <a:prstGeom prst="rect">
            <a:avLst/>
          </a:prstGeom>
          <a:noFill/>
        </p:spPr>
      </p:pic>
      <p:pic>
        <p:nvPicPr>
          <p:cNvPr id="6" name="Picture 8" descr="C:\Users\Admin\Downloads\WhatsApp Image 2025-04-28 at 1.49.13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14601"/>
            <a:ext cx="4267200" cy="1981199"/>
          </a:xfrm>
          <a:prstGeom prst="rect">
            <a:avLst/>
          </a:prstGeom>
          <a:noFill/>
        </p:spPr>
      </p:pic>
      <p:pic>
        <p:nvPicPr>
          <p:cNvPr id="7" name="Picture 10" descr="C:\Users\Admin\Downloads\WhatsApp Image 2025-04-28 at 1.49.52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572000"/>
            <a:ext cx="55753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नोंदणी</a:t>
            </a:r>
            <a:r>
              <a:rPr lang="en-US" sz="3200" b="1" dirty="0">
                <a:solidFill>
                  <a:srgbClr val="FFFF00"/>
                </a:solidFill>
              </a:rPr>
              <a:t> व </a:t>
            </a:r>
            <a:r>
              <a:rPr lang="en-US" sz="32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0200"/>
            <a:ext cx="5791200" cy="3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7800" y="1995730"/>
            <a:ext cx="6096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–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श्रेणी 1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अहेरी 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VOT-Yogesh" pitchFamily="2" charset="0"/>
                <a:cs typeface="DVOT-Yogesh" pitchFamily="2" charset="0"/>
              </a:rPr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382617"/>
            <a:ext cx="7924800" cy="18004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सादरकर्ता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endParaRPr lang="mr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रामचंद्र चिलणकर </a:t>
            </a:r>
            <a:r>
              <a:rPr lang="mr-IN" sz="32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दुय्यम </a:t>
            </a:r>
            <a:r>
              <a:rPr lang="hi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श्रेणी 1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अहेरी </a:t>
            </a: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1" y="1371600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– </a:t>
            </a:r>
            <a:r>
              <a:rPr lang="mr-IN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श्रेणी 1 अहेरी</a:t>
            </a:r>
            <a:endParaRPr lang="en-US" sz="2800" b="1" dirty="0">
              <a:solidFill>
                <a:srgbClr val="0070C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4707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अ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क्र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कामाचे स्वरुप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संकेतस्थळ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5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सुविधा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क्षेत्रील कार्यालयांना भेटी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ऑफिस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प्रणाली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अधिकारी कर्मचारी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प्रशिक्षण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9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उपक्रम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849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1862519"/>
                <a:gridCol w="5715000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</a:t>
                      </a:r>
                      <a:r>
                        <a:rPr lang="mr-IN" sz="105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संकेतस्थळ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संकेतस्थळ (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Website)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म्हणजे इंटरनेटवर माहिती दर्शविण्यासाठी वापरले जाणारे एक माध्यम आहे. हे माहितीचे एक पृष्ठ आहे, जे आपण वेब ब्राउजरद्वारे पाहू शकतो. संकेतस्थळ वेगवेगळ्या कामांसाठी वापरले जाते, जसे की माहिती देणे,</a:t>
                      </a:r>
                      <a:r>
                        <a:rPr lang="mr-IN" sz="1600" b="0" i="0" kern="1200" baseline="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 माहिती  घेणे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.  </a:t>
                      </a:r>
                      <a:endParaRPr lang="en-US" sz="12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7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अपंग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19400" y="99536"/>
            <a:ext cx="3962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502310"/>
          <a:ext cx="5715000" cy="227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143000"/>
                <a:gridCol w="1295400"/>
              </a:tblGrid>
              <a:tr h="514905">
                <a:tc>
                  <a:txBody>
                    <a:bodyPr/>
                    <a:lstStyle/>
                    <a:p>
                      <a:r>
                        <a:rPr lang="mr-IN" sz="180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प्राध्यान्य</a:t>
                      </a:r>
                      <a:r>
                        <a:rPr lang="mr-IN" sz="1800" dirty="0" smtClean="0">
                          <a:solidFill>
                            <a:srgbClr val="002060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जाण-25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फेब-25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मार्च -25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58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सिनियर सिटीजन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23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8 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12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सूची 2 देणे 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0 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मूल्यांकन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4 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2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दररोज 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कार्यालयातील अभिलेखाचे निंदणीकरण व वर्गीकरण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केलेले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 आहे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WhatsApp Image 2025-04-28 at 1.29.28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4021667" cy="6096000"/>
          </a:xfrm>
          <a:prstGeom prst="rect">
            <a:avLst/>
          </a:prstGeom>
          <a:noFill/>
        </p:spPr>
      </p:pic>
      <p:pic>
        <p:nvPicPr>
          <p:cNvPr id="3" name="Picture 4" descr="C:\Users\Admin\Downloads\WhatsApp Image 2025-04-28 at 1.06.13 P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"/>
            <a:ext cx="4648200" cy="2895600"/>
          </a:xfrm>
          <a:prstGeom prst="rect">
            <a:avLst/>
          </a:prstGeom>
          <a:noFill/>
        </p:spPr>
      </p:pic>
      <p:pic>
        <p:nvPicPr>
          <p:cNvPr id="4" name="Picture 6" descr="C:\Users\Admin\Downloads\WhatsApp Image 2025-04-28 at 1.31.12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352800"/>
            <a:ext cx="46482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9893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 </a:t>
                      </a: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कार्यालयात प्राप्त होणा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IN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8683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 सुविधा 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दुय्यम निबंधक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- श्रेणी -1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mr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अहेरी   </a:t>
                      </a:r>
                      <a:r>
                        <a:rPr lang="en-US" sz="1800" b="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US" sz="180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</a:t>
                      </a:r>
                      <a:r>
                        <a:rPr lang="en-US" sz="1800" b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मध्ये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लावण्यात आले आहेत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अभ्यागत यांचेसाठी बैठकीची स्वतंत्र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क्षेत्रीय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कार्यालयांना भेटी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.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ऑफीस प्रणाली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DVOT-Yogesh" pitchFamily="2" charset="0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735696"/>
                <a:gridCol w="5029199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आर्थिक व औद्योगिक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गुंतवणुकीस प्रोत्साहन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लागु नाही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467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अधिकारी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कर्मचारी प्रशिक्षण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/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उपक्रम</a:t>
                      </a: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                 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100 दिवसाची कार्यालयीन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सुधारणाची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विशेष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मोहिमे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अंतर्गत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दस्तांची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व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प्रमाणित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नक्कल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, मूल्यांकन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दोन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दिवसात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पुरवल्या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जातात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.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सिनियर सिटीजन यांना दस्त नोंदणीसाठी प्रथम प्राधान्य देण्यात येते.</a:t>
                      </a:r>
                      <a:endParaRPr lang="en-US" sz="18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r-IN" sz="1800" baseline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478</Words>
  <Application>Microsoft Office PowerPoint</Application>
  <PresentationFormat>On-screen Show (4:3)</PresentationFormat>
  <Paragraphs>116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दुय्यम निबंधक – श्रेणी 1 अहेरी</vt:lpstr>
      <vt:lpstr>Slide 4</vt:lpstr>
      <vt:lpstr>Slide 5</vt:lpstr>
      <vt:lpstr>Slide 6</vt:lpstr>
      <vt:lpstr>Slide 7</vt:lpstr>
      <vt:lpstr>Slide 8</vt:lpstr>
      <vt:lpstr>Slide 9</vt:lpstr>
      <vt:lpstr>Slide 10</vt:lpstr>
      <vt:lpstr>CERTIFICATES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Admin</cp:lastModifiedBy>
  <cp:revision>133</cp:revision>
  <dcterms:created xsi:type="dcterms:W3CDTF">2006-08-16T00:00:00Z</dcterms:created>
  <dcterms:modified xsi:type="dcterms:W3CDTF">2025-04-28T08:38:26Z</dcterms:modified>
</cp:coreProperties>
</file>