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3" r:id="rId1"/>
  </p:sldMasterIdLst>
  <p:notesMasterIdLst>
    <p:notesMasterId r:id="rId12"/>
  </p:notesMasterIdLst>
  <p:sldIdLst>
    <p:sldId id="256" r:id="rId2"/>
    <p:sldId id="730" r:id="rId3"/>
    <p:sldId id="734" r:id="rId4"/>
    <p:sldId id="757" r:id="rId5"/>
    <p:sldId id="758" r:id="rId6"/>
    <p:sldId id="761" r:id="rId7"/>
    <p:sldId id="762" r:id="rId8"/>
    <p:sldId id="745" r:id="rId9"/>
    <p:sldId id="760" r:id="rId10"/>
    <p:sldId id="264" r:id="rId11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:p15="http://schemas.microsoft.com/office/powerpoint/2012/main" xmlns="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61" d="100"/>
          <a:sy n="61" d="100"/>
        </p:scale>
        <p:origin x="-474" y="-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87681" y="395021"/>
            <a:ext cx="13651288" cy="7436183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669755" y="520994"/>
            <a:ext cx="13290894" cy="3730752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155802" y="2184247"/>
            <a:ext cx="12435840" cy="2194560"/>
          </a:xfrm>
        </p:spPr>
        <p:txBody>
          <a:bodyPr lIns="65311" rIns="65311" bIns="65311"/>
          <a:lstStyle>
            <a:lvl1pPr algn="r">
              <a:defRPr sz="64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1155802" y="4422038"/>
            <a:ext cx="12435840" cy="1097280"/>
          </a:xfrm>
        </p:spPr>
        <p:txBody>
          <a:bodyPr lIns="261244" tIns="0"/>
          <a:lstStyle>
            <a:lvl1pPr marL="52249" indent="0" algn="r">
              <a:spcBef>
                <a:spcPts val="0"/>
              </a:spcBef>
              <a:buNone/>
              <a:defRPr sz="2900">
                <a:solidFill>
                  <a:schemeClr val="bg2">
                    <a:shade val="25000"/>
                  </a:schemeClr>
                </a:solidFill>
              </a:defRPr>
            </a:lvl1pPr>
            <a:lvl2pPr marL="653110" indent="0" algn="ctr">
              <a:buNone/>
            </a:lvl2pPr>
            <a:lvl3pPr marL="1306220" indent="0" algn="ctr">
              <a:buNone/>
            </a:lvl3pPr>
            <a:lvl4pPr marL="1959331" indent="0" algn="ctr">
              <a:buNone/>
            </a:lvl4pPr>
            <a:lvl5pPr marL="2612441" indent="0" algn="ctr">
              <a:buNone/>
            </a:lvl5pPr>
            <a:lvl6pPr marL="3265551" indent="0" algn="ctr">
              <a:buNone/>
            </a:lvl6pPr>
            <a:lvl7pPr marL="3918661" indent="0" algn="ctr">
              <a:buNone/>
            </a:lvl7pPr>
            <a:lvl8pPr marL="4571771" indent="0" algn="ctr">
              <a:buNone/>
            </a:lvl8pPr>
            <a:lvl9pPr marL="5224882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99CB88-5E1A-4FAC-892A-60949ACB1F6F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5980176"/>
            <a:ext cx="13094208" cy="1261872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672" y="636423"/>
            <a:ext cx="13094208" cy="502554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99CB88-5E1A-4FAC-892A-60949ACB1F6F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640085"/>
            <a:ext cx="3169920" cy="630935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3440" y="640083"/>
            <a:ext cx="9509760" cy="630936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99CB88-5E1A-4FAC-892A-60949ACB1F6F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5980176"/>
            <a:ext cx="13094208" cy="1261872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672" y="636423"/>
            <a:ext cx="13094208" cy="502554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87681" y="395021"/>
            <a:ext cx="13651288" cy="7436183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669755" y="520995"/>
            <a:ext cx="13290894" cy="5209595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350" y="5914339"/>
            <a:ext cx="13094208" cy="811987"/>
          </a:xfrm>
        </p:spPr>
        <p:txBody>
          <a:bodyPr lIns="130622" bIns="0" anchor="b"/>
          <a:lstStyle>
            <a:lvl1pPr algn="l">
              <a:buNone/>
              <a:defRPr sz="51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9350" y="6749381"/>
            <a:ext cx="13094208" cy="504749"/>
          </a:xfrm>
        </p:spPr>
        <p:txBody>
          <a:bodyPr lIns="169809" tIns="0" anchor="t"/>
          <a:lstStyle>
            <a:lvl1pPr marL="0" marR="52249" indent="0" algn="l">
              <a:spcBef>
                <a:spcPts val="0"/>
              </a:spcBef>
              <a:spcAft>
                <a:spcPts val="0"/>
              </a:spcAft>
              <a:buNone/>
              <a:defRPr sz="26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99CB88-5E1A-4FAC-892A-60949ACB1F6F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3" y="636422"/>
            <a:ext cx="6291072" cy="5266944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8576" y="636422"/>
            <a:ext cx="6291072" cy="5266944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99CB88-5E1A-4FAC-892A-60949ACB1F6F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5980176"/>
            <a:ext cx="13094208" cy="1261872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8" y="695326"/>
            <a:ext cx="6291072" cy="950594"/>
          </a:xfrm>
        </p:spPr>
        <p:txBody>
          <a:bodyPr lIns="208995" anchor="ctr"/>
          <a:lstStyle>
            <a:lvl1pPr marL="0" indent="0" algn="l">
              <a:buNone/>
              <a:defRPr sz="3400" b="1">
                <a:solidFill>
                  <a:schemeClr val="tx1"/>
                </a:solidFill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7443470" y="695326"/>
            <a:ext cx="6291072" cy="950594"/>
          </a:xfrm>
        </p:spPr>
        <p:txBody>
          <a:bodyPr lIns="195933" anchor="ctr"/>
          <a:lstStyle>
            <a:lvl1pPr marL="0" indent="0" algn="l">
              <a:buNone/>
              <a:defRPr sz="3400" b="1">
                <a:solidFill>
                  <a:schemeClr val="tx1"/>
                </a:solidFill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971558" y="1737360"/>
            <a:ext cx="6291072" cy="4187952"/>
          </a:xfrm>
        </p:spPr>
        <p:txBody>
          <a:bodyPr anchor="t"/>
          <a:lstStyle>
            <a:lvl1pPr algn="l">
              <a:defRPr sz="3400"/>
            </a:lvl1pPr>
            <a:lvl2pPr algn="l">
              <a:defRPr sz="2900"/>
            </a:lvl2pPr>
            <a:lvl3pPr algn="l">
              <a:defRPr sz="2600"/>
            </a:lvl3pPr>
            <a:lvl4pPr algn="l">
              <a:defRPr sz="2300"/>
            </a:lvl4pPr>
            <a:lvl5pPr algn="l">
              <a:defRPr sz="23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43470" y="1737360"/>
            <a:ext cx="6291072" cy="4187952"/>
          </a:xfrm>
        </p:spPr>
        <p:txBody>
          <a:bodyPr anchor="t"/>
          <a:lstStyle>
            <a:lvl1pPr algn="l">
              <a:defRPr sz="3400"/>
            </a:lvl1pPr>
            <a:lvl2pPr algn="l">
              <a:defRPr sz="2900"/>
            </a:lvl2pPr>
            <a:lvl3pPr algn="l">
              <a:defRPr sz="2600"/>
            </a:lvl3pPr>
            <a:lvl4pPr algn="l">
              <a:defRPr sz="2300"/>
            </a:lvl4pPr>
            <a:lvl5pPr algn="l">
              <a:defRPr sz="23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99CB88-5E1A-4FAC-892A-60949ACB1F6F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99CB88-5E1A-4FAC-892A-60949ACB1F6F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87681" y="395021"/>
            <a:ext cx="13651288" cy="7436183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99CB88-5E1A-4FAC-892A-60949ACB1F6F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2054" y="640080"/>
            <a:ext cx="4754880" cy="1097280"/>
          </a:xfrm>
        </p:spPr>
        <p:txBody>
          <a:bodyPr anchor="b"/>
          <a:lstStyle>
            <a:lvl1pPr algn="l">
              <a:buNone/>
              <a:defRPr sz="31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862155" y="1737363"/>
            <a:ext cx="4754880" cy="5047334"/>
          </a:xfrm>
        </p:spPr>
        <p:txBody>
          <a:bodyPr lIns="130622"/>
          <a:lstStyle>
            <a:lvl1pPr marL="26124" marR="26124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700">
                <a:solidFill>
                  <a:schemeClr val="tx1"/>
                </a:solidFill>
              </a:defRPr>
            </a:lvl2pPr>
            <a:lvl3pPr>
              <a:buNone/>
              <a:defRPr sz="1400">
                <a:solidFill>
                  <a:schemeClr val="tx1"/>
                </a:solidFill>
              </a:defRPr>
            </a:lvl3pPr>
            <a:lvl4pPr>
              <a:buNone/>
              <a:defRPr sz="1300">
                <a:solidFill>
                  <a:schemeClr val="tx1"/>
                </a:solidFill>
              </a:defRPr>
            </a:lvl4pPr>
            <a:lvl5pPr>
              <a:buNone/>
              <a:defRPr sz="13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8196" y="1116173"/>
            <a:ext cx="7401854" cy="5669282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  <a:lvl2pPr>
              <a:defRPr sz="3700">
                <a:solidFill>
                  <a:schemeClr val="tx1"/>
                </a:solidFill>
              </a:defRPr>
            </a:lvl2pPr>
            <a:lvl3pPr>
              <a:defRPr sz="3400">
                <a:solidFill>
                  <a:schemeClr val="tx1"/>
                </a:solidFill>
              </a:defRPr>
            </a:lvl3pPr>
            <a:lvl4pPr>
              <a:defRPr sz="2900">
                <a:solidFill>
                  <a:schemeClr val="tx1"/>
                </a:solidFill>
              </a:defRPr>
            </a:lvl4pPr>
            <a:lvl5pPr>
              <a:defRPr sz="29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99CB88-5E1A-4FAC-892A-60949ACB1F6F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87681" y="395021"/>
            <a:ext cx="13651288" cy="7436183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10241281" y="520994"/>
            <a:ext cx="3719368" cy="521208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6014467"/>
            <a:ext cx="13167360" cy="1261872"/>
          </a:xfrm>
        </p:spPr>
        <p:txBody>
          <a:bodyPr anchor="t"/>
          <a:lstStyle>
            <a:lvl1pPr algn="l">
              <a:buNone/>
              <a:defRPr sz="51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10340339" y="640080"/>
            <a:ext cx="3584448" cy="5053776"/>
          </a:xfrm>
        </p:spPr>
        <p:txBody>
          <a:bodyPr lIns="130622"/>
          <a:lstStyle>
            <a:lvl1pPr marL="65311" indent="0" algn="l">
              <a:spcBef>
                <a:spcPts val="0"/>
              </a:spcBef>
              <a:buNone/>
              <a:defRPr sz="2000">
                <a:solidFill>
                  <a:srgbClr val="FFFFFF"/>
                </a:solidFill>
              </a:defRPr>
            </a:lvl1pPr>
            <a:lvl2pPr>
              <a:defRPr sz="1700">
                <a:solidFill>
                  <a:srgbClr val="FFFFFF"/>
                </a:solidFill>
              </a:defRPr>
            </a:lvl2pPr>
            <a:lvl3pPr>
              <a:defRPr sz="1400">
                <a:solidFill>
                  <a:srgbClr val="FFFFFF"/>
                </a:solidFill>
              </a:defRPr>
            </a:lvl3pPr>
            <a:lvl4pPr>
              <a:defRPr sz="1300">
                <a:solidFill>
                  <a:srgbClr val="FFFFFF"/>
                </a:solidFill>
              </a:defRPr>
            </a:lvl4pPr>
            <a:lvl5pPr>
              <a:defRPr sz="13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99CB88-5E1A-4FAC-892A-60949ACB1F6F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74368" y="522922"/>
            <a:ext cx="9480499" cy="521208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46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87681" y="395021"/>
            <a:ext cx="13651288" cy="7436183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669755" y="520994"/>
            <a:ext cx="13290894" cy="658368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622" tIns="65311" rIns="130622" bIns="65311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804672" y="5982708"/>
            <a:ext cx="13094208" cy="1261872"/>
          </a:xfrm>
          <a:prstGeom prst="rect">
            <a:avLst/>
          </a:prstGeom>
        </p:spPr>
        <p:txBody>
          <a:bodyPr vert="horz" lIns="130622" tIns="65311" rIns="130622" bIns="65311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04672" y="636423"/>
            <a:ext cx="13094208" cy="5025542"/>
          </a:xfrm>
          <a:prstGeom prst="rect">
            <a:avLst/>
          </a:prstGeom>
        </p:spPr>
        <p:txBody>
          <a:bodyPr vert="horz" lIns="261244" tIns="130622" rIns="130622" bIns="65311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6042125" y="7334251"/>
            <a:ext cx="3657600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r" eaLnBrk="1" latinLnBrk="0" hangingPunct="1">
              <a:defRPr kumimoji="0" sz="14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699CB88-5E1A-4FAC-892A-60949ACB1F6F}" type="datetimeFigureOut">
              <a:rPr lang="en-US" smtClean="0"/>
              <a:pPr/>
              <a:t>28/04/2025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9699725" y="7334251"/>
            <a:ext cx="3657600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l" eaLnBrk="1" latinLnBrk="0" hangingPunct="1">
              <a:defRPr kumimoji="0" sz="14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357325" y="7334251"/>
            <a:ext cx="731520" cy="438150"/>
          </a:xfrm>
          <a:prstGeom prst="rect">
            <a:avLst/>
          </a:prstGeom>
        </p:spPr>
        <p:txBody>
          <a:bodyPr vert="horz" lIns="130622" tIns="65311" rIns="130622" bIns="65311" anchor="b"/>
          <a:lstStyle>
            <a:lvl1pPr algn="r" eaLnBrk="1" latinLnBrk="0" hangingPunct="1">
              <a:defRPr kumimoji="0" sz="14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1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78804" indent="-378804" algn="l" rtl="0" eaLnBrk="1" latinLnBrk="0" hangingPunct="1">
        <a:spcBef>
          <a:spcPts val="357"/>
        </a:spcBef>
        <a:buClr>
          <a:schemeClr val="accent1"/>
        </a:buClr>
        <a:buSzPct val="80000"/>
        <a:buFont typeface="Wingdings 2"/>
        <a:buChar char=""/>
        <a:defRPr kumimoji="0" sz="4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83732" indent="-287368" algn="l" rtl="0" eaLnBrk="1" latinLnBrk="0" hangingPunct="1">
        <a:spcBef>
          <a:spcPts val="357"/>
        </a:spcBef>
        <a:buClr>
          <a:schemeClr val="accent1"/>
        </a:buClr>
        <a:buSzPct val="100000"/>
        <a:buFont typeface="Verdana"/>
        <a:buChar char="◦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350" indent="-261244" algn="l" rtl="0" eaLnBrk="1" latinLnBrk="0" hangingPunct="1">
        <a:spcBef>
          <a:spcPts val="357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1462967" indent="-261244" algn="l" rtl="0" eaLnBrk="1" latinLnBrk="0" hangingPunct="1">
        <a:spcBef>
          <a:spcPts val="329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indent="-261244" algn="l" rtl="0" eaLnBrk="1" latinLnBrk="0" hangingPunct="1">
        <a:spcBef>
          <a:spcPts val="357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2129139" indent="-261244" algn="l" rtl="0" eaLnBrk="1" latinLnBrk="0" hangingPunct="1">
        <a:spcBef>
          <a:spcPts val="3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429570" indent="-261244" algn="l" rtl="0" eaLnBrk="1" latinLnBrk="0" hangingPunct="1">
        <a:spcBef>
          <a:spcPts val="364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063" indent="-261244" algn="l" rtl="0" eaLnBrk="1" latinLnBrk="0" hangingPunct="1">
        <a:spcBef>
          <a:spcPts val="36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21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069618" indent="-261244" algn="l" rtl="0" eaLnBrk="1" latinLnBrk="0" hangingPunct="1">
        <a:spcBef>
          <a:spcPts val="364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xmlns="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श्रेणी-1,सिंदेवाही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प्रकाश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राऊत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प्र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 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निबंधक, 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श्रेणी-1,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सिंदेवाही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:a16="http://schemas.microsoft.com/office/drawing/2014/main" xmlns="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xmlns="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:p14="http://schemas.microsoft.com/office/powerpoint/2010/main" xmlns="" val="369396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897708" y="3580109"/>
          <a:ext cx="10228883" cy="39417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66184"/>
                <a:gridCol w="2123267"/>
                <a:gridCol w="2169763"/>
                <a:gridCol w="2269669"/>
              </a:tblGrid>
              <a:tr h="64834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प्राधान्य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माहे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जानेवारी</a:t>
                      </a:r>
                      <a:r>
                        <a:rPr lang="en-US" dirty="0" smtClean="0"/>
                        <a:t> 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माहे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फेब्रुवारी</a:t>
                      </a:r>
                      <a:r>
                        <a:rPr lang="en-US" baseline="0" dirty="0" smtClean="0"/>
                        <a:t> 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माहे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मार्च</a:t>
                      </a:r>
                      <a:r>
                        <a:rPr lang="en-US" baseline="0" dirty="0" smtClean="0"/>
                        <a:t> 2025</a:t>
                      </a:r>
                      <a:endParaRPr lang="en-US" dirty="0"/>
                    </a:p>
                  </a:txBody>
                  <a:tcPr/>
                </a:tc>
              </a:tr>
              <a:tr h="70000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अपंग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व्यक्ती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प्राधान्याने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दस्त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नोंदणी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64834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गर्भवती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महिला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प्राधान्याने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दस्त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नोंदणी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64834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वृध्द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व्यक्ती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प्राधान्याने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दस्त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नोंदणी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57</a:t>
                      </a:r>
                      <a:endParaRPr lang="en-US" dirty="0"/>
                    </a:p>
                  </a:txBody>
                  <a:tcPr/>
                </a:tc>
              </a:tr>
              <a:tr h="64834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एका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दिवशी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देण्यात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आलेली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नक्कल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  <a:tr h="64834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एकुण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5220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87FDF418-1B25-E8DC-A6AF-342383740EA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भेटीसासिंदेवाही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419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026" name="Picture 2" descr="C:\Users\Establishment\Desktop\sindewahi\WhatsApp Image 2025-04-28 at 12.22.10 PM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318" y="2107769"/>
            <a:ext cx="3182324" cy="4667684"/>
          </a:xfrm>
          <a:prstGeom prst="rect">
            <a:avLst/>
          </a:prstGeom>
          <a:noFill/>
        </p:spPr>
      </p:pic>
      <p:pic>
        <p:nvPicPr>
          <p:cNvPr id="1027" name="Picture 3" descr="C:\Users\Establishment\Desktop\sindewahi\WhatsApp Image 2025-04-28 at 12.22.10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2103" y="2107769"/>
            <a:ext cx="3208148" cy="4667683"/>
          </a:xfrm>
          <a:prstGeom prst="rect">
            <a:avLst/>
          </a:prstGeom>
          <a:noFill/>
        </p:spPr>
      </p:pic>
      <p:pic>
        <p:nvPicPr>
          <p:cNvPr id="1028" name="Picture 4" descr="C:\Users\Establishment\Desktop\sindewahi\WhatsApp Image 2025-04-28 at 12.22.05 P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2107769"/>
            <a:ext cx="3141529" cy="4667683"/>
          </a:xfrm>
          <a:prstGeom prst="rect">
            <a:avLst/>
          </a:prstGeom>
          <a:noFill/>
        </p:spPr>
      </p:pic>
      <p:pic>
        <p:nvPicPr>
          <p:cNvPr id="1029" name="Picture 5" descr="C:\Users\Establishment\Desktop\sindewahi\WhatsApp Image 2025-04-28 at 12.22.06 PM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53247" y="2107770"/>
            <a:ext cx="2910453" cy="46676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70042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438400" y="863600"/>
          <a:ext cx="97536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3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दुय्यम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निबंधक</a:t>
                      </a:r>
                      <a:r>
                        <a:rPr lang="en-US" baseline="0" dirty="0" smtClean="0"/>
                        <a:t> श्रेणी-1 </a:t>
                      </a:r>
                      <a:r>
                        <a:rPr lang="en-US" baseline="0" dirty="0" err="1" smtClean="0"/>
                        <a:t>सिंदेवाही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कार्यालय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हे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नविन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मध्यवर्ती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प्रशासकीय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इमारत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सिंदेवाही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येथे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स्थलांतरीत</a:t>
                      </a:r>
                      <a:r>
                        <a:rPr lang="en-US" baseline="0" dirty="0" smtClean="0"/>
                        <a:t>  </a:t>
                      </a:r>
                      <a:r>
                        <a:rPr lang="en-US" baseline="0" dirty="0" err="1" smtClean="0"/>
                        <a:t>झालेले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आहे</a:t>
                      </a:r>
                      <a:r>
                        <a:rPr lang="en-US" baseline="0" dirty="0" smtClean="0"/>
                        <a:t>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C:\Users\Establishment\Desktop\sindewahi\WhatsApp Image 2025-04-28 at 12.22.07 PM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782306"/>
            <a:ext cx="10280542" cy="512606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438400" y="863600"/>
          <a:ext cx="9753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3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तांत्रिक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विषयक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अद्यावत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बाबी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720313" y="1534333"/>
            <a:ext cx="1114328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या</a:t>
            </a:r>
            <a:r>
              <a:rPr lang="en-US" dirty="0" smtClean="0"/>
              <a:t> </a:t>
            </a:r>
            <a:r>
              <a:rPr lang="en-US" dirty="0" err="1" smtClean="0"/>
              <a:t>कार्यालयातील</a:t>
            </a:r>
            <a:r>
              <a:rPr lang="en-US" dirty="0" smtClean="0"/>
              <a:t> </a:t>
            </a:r>
            <a:r>
              <a:rPr lang="en-US" dirty="0" err="1" smtClean="0"/>
              <a:t>कर्मचारी</a:t>
            </a:r>
            <a:r>
              <a:rPr lang="en-US" dirty="0" smtClean="0"/>
              <a:t> </a:t>
            </a:r>
            <a:r>
              <a:rPr lang="en-US" dirty="0" err="1" smtClean="0"/>
              <a:t>यांनी</a:t>
            </a:r>
            <a:r>
              <a:rPr lang="en-US" dirty="0" smtClean="0"/>
              <a:t> </a:t>
            </a:r>
            <a:r>
              <a:rPr lang="en-US" dirty="0" err="1" smtClean="0"/>
              <a:t>iGOT</a:t>
            </a:r>
            <a:r>
              <a:rPr lang="en-US" dirty="0" smtClean="0"/>
              <a:t> </a:t>
            </a:r>
            <a:r>
              <a:rPr lang="en-US" dirty="0" err="1" smtClean="0"/>
              <a:t>कर्मयोगी</a:t>
            </a:r>
            <a:r>
              <a:rPr lang="en-US" dirty="0" smtClean="0"/>
              <a:t> </a:t>
            </a:r>
            <a:r>
              <a:rPr lang="en-US" dirty="0" err="1" smtClean="0"/>
              <a:t>या</a:t>
            </a:r>
            <a:r>
              <a:rPr lang="en-US" dirty="0" smtClean="0"/>
              <a:t> </a:t>
            </a:r>
            <a:r>
              <a:rPr lang="en-US" dirty="0" err="1" smtClean="0"/>
              <a:t>अप्लीकेशनवर</a:t>
            </a:r>
            <a:r>
              <a:rPr lang="en-US" dirty="0" smtClean="0"/>
              <a:t> </a:t>
            </a:r>
            <a:r>
              <a:rPr lang="en-US" dirty="0" err="1" smtClean="0"/>
              <a:t>नोंदणी</a:t>
            </a:r>
            <a:r>
              <a:rPr lang="en-US" dirty="0" smtClean="0"/>
              <a:t> </a:t>
            </a:r>
            <a:r>
              <a:rPr lang="en-US" dirty="0" err="1" smtClean="0"/>
              <a:t>करण्यात</a:t>
            </a:r>
            <a:r>
              <a:rPr lang="en-US" dirty="0" smtClean="0"/>
              <a:t> </a:t>
            </a:r>
            <a:r>
              <a:rPr lang="en-US" dirty="0" err="1" smtClean="0"/>
              <a:t>आलेली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. </a:t>
            </a:r>
            <a:r>
              <a:rPr lang="en-US" dirty="0" err="1" smtClean="0"/>
              <a:t>Igot</a:t>
            </a:r>
            <a:r>
              <a:rPr lang="en-US" dirty="0" smtClean="0"/>
              <a:t> </a:t>
            </a:r>
            <a:r>
              <a:rPr lang="en-US" dirty="0" err="1" smtClean="0"/>
              <a:t>कर्मयोगीवर</a:t>
            </a:r>
            <a:r>
              <a:rPr lang="en-US" dirty="0" smtClean="0"/>
              <a:t> 5 </a:t>
            </a:r>
            <a:r>
              <a:rPr lang="en-US" dirty="0" err="1" smtClean="0"/>
              <a:t>अभ्यासक्रम</a:t>
            </a:r>
            <a:r>
              <a:rPr lang="en-US" dirty="0" smtClean="0"/>
              <a:t> </a:t>
            </a:r>
            <a:r>
              <a:rPr lang="en-US" dirty="0" err="1" smtClean="0"/>
              <a:t>पुर्ण</a:t>
            </a:r>
            <a:r>
              <a:rPr lang="en-US" dirty="0" smtClean="0"/>
              <a:t> </a:t>
            </a:r>
            <a:r>
              <a:rPr lang="en-US" dirty="0" err="1" smtClean="0"/>
              <a:t>केलेले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. </a:t>
            </a:r>
            <a:r>
              <a:rPr lang="en-US" dirty="0" err="1" smtClean="0"/>
              <a:t>त्याचे</a:t>
            </a:r>
            <a:r>
              <a:rPr lang="en-US" dirty="0" smtClean="0"/>
              <a:t> </a:t>
            </a:r>
            <a:r>
              <a:rPr lang="en-US" dirty="0" err="1" smtClean="0"/>
              <a:t>प्रमाणपत्र</a:t>
            </a:r>
            <a:r>
              <a:rPr lang="en-US" dirty="0" smtClean="0"/>
              <a:t> </a:t>
            </a:r>
            <a:r>
              <a:rPr lang="en-US" dirty="0" err="1" smtClean="0"/>
              <a:t>जोडण्यात</a:t>
            </a:r>
            <a:r>
              <a:rPr lang="en-US" dirty="0" smtClean="0"/>
              <a:t> </a:t>
            </a:r>
            <a:r>
              <a:rPr lang="en-US" dirty="0" err="1" smtClean="0"/>
              <a:t>आलेले</a:t>
            </a:r>
            <a:r>
              <a:rPr lang="en-US" dirty="0" smtClean="0"/>
              <a:t> </a:t>
            </a:r>
            <a:r>
              <a:rPr lang="en-US" dirty="0" err="1" smtClean="0"/>
              <a:t>आहेत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322523" y="2789694"/>
          <a:ext cx="2231754" cy="3285642"/>
        </p:xfrm>
        <a:graphic>
          <a:graphicData uri="http://schemas.openxmlformats.org/presentationml/2006/ole">
            <p:oleObj spid="_x0000_s1026" name="Acrobat Document" r:id="rId3" imgW="8600856" imgH="4724378" progId="AcroExch.Document.DC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750589" y="2789693"/>
          <a:ext cx="2231757" cy="3285641"/>
        </p:xfrm>
        <a:graphic>
          <a:graphicData uri="http://schemas.openxmlformats.org/presentationml/2006/ole">
            <p:oleObj spid="_x0000_s1027" name="Acrobat Document" r:id="rId4" imgW="8600856" imgH="4724378" progId="AcroExch.Document.DC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6183823" y="2789696"/>
          <a:ext cx="2247255" cy="3285642"/>
        </p:xfrm>
        <a:graphic>
          <a:graphicData uri="http://schemas.openxmlformats.org/presentationml/2006/ole">
            <p:oleObj spid="_x0000_s1028" name="Acrobat Document" r:id="rId5" imgW="8600856" imgH="4724378" progId="AcroExch.Document.DC">
              <p:embed/>
            </p:oleObj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8697374" y="2789691"/>
          <a:ext cx="2182436" cy="3285643"/>
        </p:xfrm>
        <a:graphic>
          <a:graphicData uri="http://schemas.openxmlformats.org/presentationml/2006/ole">
            <p:oleObj spid="_x0000_s1029" name="Acrobat Document" r:id="rId6" imgW="8600856" imgH="4724378" progId="AcroExch.Document.DC">
              <p:embed/>
            </p:oleObj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11081288" y="2789696"/>
          <a:ext cx="2247254" cy="3285642"/>
        </p:xfrm>
        <a:graphic>
          <a:graphicData uri="http://schemas.openxmlformats.org/presentationml/2006/ole">
            <p:oleObj spid="_x0000_s1030" name="Acrobat Document" r:id="rId7" imgW="8600856" imgH="4724378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B4AE12DB-B017-89CF-24FE-100F8FD9DE0C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8285972"/>
              </p:ext>
            </p:extLst>
          </p:nvPr>
        </p:nvGraphicFramePr>
        <p:xfrm>
          <a:off x="239886" y="2105451"/>
          <a:ext cx="13730110" cy="3840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1253210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1756690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:a16="http://schemas.microsoft.com/office/drawing/2014/main" xmlns="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:a16="http://schemas.microsoft.com/office/drawing/2014/main" xmlns="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श्रेणी-1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सिंदेवाही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करण्याकरीताची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कार्यवाही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सुरु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.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तसचे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त्याबाबतची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वर्गवारी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करण्याचे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सुरु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.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-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85753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xmlns="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xmlns="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xmlns="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:a16="http://schemas.microsoft.com/office/drawing/2014/main" xmlns="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xmlns="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xmlns="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xmlns="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xmlns="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 smtClean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 smtClean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xmlns="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694274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5461</TotalTime>
  <Words>431</Words>
  <Application>Microsoft Office PowerPoint</Application>
  <PresentationFormat>Custom</PresentationFormat>
  <Paragraphs>99</Paragraphs>
  <Slides>10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Aspect</vt:lpstr>
      <vt:lpstr>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Establishment</cp:lastModifiedBy>
  <cp:revision>597</cp:revision>
  <dcterms:created xsi:type="dcterms:W3CDTF">2024-04-01T08:16:19Z</dcterms:created>
  <dcterms:modified xsi:type="dcterms:W3CDTF">2025-04-28T11:35:15Z</dcterms:modified>
</cp:coreProperties>
</file>