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730" r:id="rId3"/>
    <p:sldId id="734" r:id="rId4"/>
    <p:sldId id="757" r:id="rId5"/>
    <p:sldId id="758" r:id="rId6"/>
    <p:sldId id="762" r:id="rId7"/>
    <p:sldId id="759" r:id="rId8"/>
    <p:sldId id="761" r:id="rId9"/>
    <p:sldId id="745" r:id="rId10"/>
    <p:sldId id="760" r:id="rId11"/>
    <p:sldId id="264" r:id="rId12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सावली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ता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सावली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चंद्रपूर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भारवी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ए.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जिवने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श्रेणी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सावली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ता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सावली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जि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चंद्रपुर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-1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30"/>
            <a:ext cx="13360398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सदर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2009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आय-सरिता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406" y="2999199"/>
            <a:ext cx="1269311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दस्त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नोंदणीसाठी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येणा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-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पक्षकारांना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नोंदणी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तसेच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विषयक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दिली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US" sz="2000" dirty="0" smtClean="0">
                <a:latin typeface="DVOT-Yogesh" pitchFamily="2" charset="0"/>
                <a:cs typeface="DVOT-Yogesh" pitchFamily="2" charset="0"/>
              </a:rPr>
              <a:t>.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वृध्द व्यक्ती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,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अपंग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,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तसेच गरोदर स्त्रिया यांची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प्राधान्याने दस्त नोंदणी केली जाते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.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कार्यालयामध्ये येणा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-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सर्व पक्षकारांना सौजन्यपुर्व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</a:rPr>
              <a:t>सहकार्य केले जाते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.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118800" y="4041786"/>
          <a:ext cx="10279844" cy="37758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59112"/>
                <a:gridCol w="2371241"/>
                <a:gridCol w="2526224"/>
                <a:gridCol w="2123267"/>
              </a:tblGrid>
              <a:tr h="41698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प्राधान्य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जानेवारी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फेब्रुवारी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मार्च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</a:tr>
              <a:tr h="55471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अपंग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व्यक्ती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4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3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</a:tr>
              <a:tr h="5547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गर्भवती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महीला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 smtClean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4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2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2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</a:tr>
              <a:tr h="5547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वृध्द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व्यक्ती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 smtClean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24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55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28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</a:tr>
              <a:tr h="5547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एका</a:t>
                      </a:r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दिवशी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आलेली</a:t>
                      </a:r>
                      <a:r>
                        <a:rPr lang="en-US" sz="2000" baseline="0" dirty="0" smtClean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DVOT-Yogesh" pitchFamily="2" charset="0"/>
                          <a:cs typeface="DVOT-Yogesh" pitchFamily="2" charset="0"/>
                        </a:rPr>
                        <a:t>नक्कल</a:t>
                      </a:r>
                      <a:endParaRPr lang="en-US" sz="2000" dirty="0" smtClean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1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0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0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</a:tr>
              <a:tr h="5547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DVOT-Yogesh" pitchFamily="2" charset="0"/>
                          <a:cs typeface="DVOT-Yogesh" pitchFamily="2" charset="0"/>
                        </a:rPr>
                        <a:t>एकूण</a:t>
                      </a:r>
                      <a:endParaRPr lang="en-US" sz="2000" dirty="0" smtClean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34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61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DVOT-Yogesh" pitchFamily="2" charset="0"/>
                          <a:cs typeface="DVOT-Yogesh" pitchFamily="2" charset="0"/>
                        </a:rPr>
                        <a:t>33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श्रेणी-1 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श्रेणी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– 1,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7" name="Picture 16" descr="IMG_20250426_115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0573" y="2468640"/>
            <a:ext cx="3333640" cy="2608890"/>
          </a:xfrm>
          <a:prstGeom prst="rect">
            <a:avLst/>
          </a:prstGeom>
        </p:spPr>
      </p:pic>
      <p:pic>
        <p:nvPicPr>
          <p:cNvPr id="19" name="Picture 18" descr="IMG_20250423_112236.jpg"/>
          <p:cNvPicPr>
            <a:picLocks noChangeAspect="1"/>
          </p:cNvPicPr>
          <p:nvPr/>
        </p:nvPicPr>
        <p:blipFill>
          <a:blip r:embed="rId3"/>
          <a:srcRect l="27724" t="37051"/>
          <a:stretch>
            <a:fillRect/>
          </a:stretch>
        </p:blipFill>
        <p:spPr>
          <a:xfrm>
            <a:off x="3030543" y="2102130"/>
            <a:ext cx="3272750" cy="1906293"/>
          </a:xfrm>
          <a:prstGeom prst="rect">
            <a:avLst/>
          </a:prstGeom>
        </p:spPr>
      </p:pic>
      <p:pic>
        <p:nvPicPr>
          <p:cNvPr id="20" name="Picture 19" descr="IMG_20250426_1203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56415" y="4713784"/>
            <a:ext cx="3340644" cy="2192388"/>
          </a:xfrm>
          <a:prstGeom prst="rect">
            <a:avLst/>
          </a:prstGeom>
        </p:spPr>
      </p:pic>
      <p:pic>
        <p:nvPicPr>
          <p:cNvPr id="21" name="Picture 20" descr="IMG_20250426_1201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50234" y="2000495"/>
            <a:ext cx="2037526" cy="2240797"/>
          </a:xfrm>
          <a:prstGeom prst="rect">
            <a:avLst/>
          </a:prstGeom>
        </p:spPr>
      </p:pic>
      <p:pic>
        <p:nvPicPr>
          <p:cNvPr id="22" name="Picture 21" descr="IMG_20250425_104623.jpg"/>
          <p:cNvPicPr>
            <a:picLocks noChangeAspect="1"/>
          </p:cNvPicPr>
          <p:nvPr/>
        </p:nvPicPr>
        <p:blipFill>
          <a:blip r:embed="rId6"/>
          <a:srcRect t="25226"/>
          <a:stretch>
            <a:fillRect/>
          </a:stretch>
        </p:blipFill>
        <p:spPr>
          <a:xfrm>
            <a:off x="10367533" y="2106265"/>
            <a:ext cx="3518115" cy="2033391"/>
          </a:xfrm>
          <a:prstGeom prst="rect">
            <a:avLst/>
          </a:prstGeom>
        </p:spPr>
      </p:pic>
      <p:pic>
        <p:nvPicPr>
          <p:cNvPr id="23" name="Picture 22" descr="IMG_20250426_17113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612011" y="4502049"/>
            <a:ext cx="3328501" cy="2855325"/>
          </a:xfrm>
          <a:prstGeom prst="rect">
            <a:avLst/>
          </a:prstGeom>
        </p:spPr>
      </p:pic>
      <p:pic>
        <p:nvPicPr>
          <p:cNvPr id="25" name="Picture 24" descr="IMG_20250426_17135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675161" y="4630616"/>
            <a:ext cx="3328503" cy="2598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599" y="552927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6" y="537154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8" name="Picture 17" descr="IMG_20250423_134007.jpg"/>
          <p:cNvPicPr>
            <a:picLocks noChangeAspect="1"/>
          </p:cNvPicPr>
          <p:nvPr/>
        </p:nvPicPr>
        <p:blipFill>
          <a:blip r:embed="rId2"/>
          <a:srcRect l="44530"/>
          <a:stretch>
            <a:fillRect/>
          </a:stretch>
        </p:blipFill>
        <p:spPr>
          <a:xfrm>
            <a:off x="325463" y="4162904"/>
            <a:ext cx="2805192" cy="3533613"/>
          </a:xfrm>
          <a:prstGeom prst="rect">
            <a:avLst/>
          </a:prstGeom>
        </p:spPr>
      </p:pic>
      <p:pic>
        <p:nvPicPr>
          <p:cNvPr id="27" name="Picture 26" descr="IMG_20250425_111522.jpg"/>
          <p:cNvPicPr>
            <a:picLocks noChangeAspect="1"/>
          </p:cNvPicPr>
          <p:nvPr/>
        </p:nvPicPr>
        <p:blipFill>
          <a:blip r:embed="rId3"/>
          <a:srcRect l="8882" t="9222" r="3185"/>
          <a:stretch>
            <a:fillRect/>
          </a:stretch>
        </p:blipFill>
        <p:spPr>
          <a:xfrm rot="5400000">
            <a:off x="7512438" y="4999889"/>
            <a:ext cx="3130096" cy="2457773"/>
          </a:xfrm>
          <a:prstGeom prst="rect">
            <a:avLst/>
          </a:prstGeom>
        </p:spPr>
      </p:pic>
      <p:pic>
        <p:nvPicPr>
          <p:cNvPr id="28" name="Picture 27" descr="IMG_20240804_095835.jpg"/>
          <p:cNvPicPr>
            <a:picLocks noChangeAspect="1"/>
          </p:cNvPicPr>
          <p:nvPr/>
        </p:nvPicPr>
        <p:blipFill>
          <a:blip r:embed="rId4"/>
          <a:srcRect t="35405"/>
          <a:stretch>
            <a:fillRect/>
          </a:stretch>
        </p:blipFill>
        <p:spPr>
          <a:xfrm>
            <a:off x="103316" y="1316093"/>
            <a:ext cx="7021383" cy="3347634"/>
          </a:xfrm>
          <a:prstGeom prst="rect">
            <a:avLst/>
          </a:prstGeom>
        </p:spPr>
      </p:pic>
      <p:pic>
        <p:nvPicPr>
          <p:cNvPr id="29" name="Picture 28" descr="IMG_20250425_1132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316093"/>
            <a:ext cx="6515100" cy="3347634"/>
          </a:xfrm>
          <a:prstGeom prst="rect">
            <a:avLst/>
          </a:prstGeom>
        </p:spPr>
      </p:pic>
      <p:pic>
        <p:nvPicPr>
          <p:cNvPr id="30" name="Picture 29" descr="IMG_20240804_095729.jpg"/>
          <p:cNvPicPr>
            <a:picLocks noChangeAspect="1"/>
          </p:cNvPicPr>
          <p:nvPr/>
        </p:nvPicPr>
        <p:blipFill>
          <a:blip r:embed="rId6"/>
          <a:srcRect l="8668"/>
          <a:stretch>
            <a:fillRect/>
          </a:stretch>
        </p:blipFill>
        <p:spPr>
          <a:xfrm rot="5400000">
            <a:off x="10909912" y="4943592"/>
            <a:ext cx="3130097" cy="2570368"/>
          </a:xfrm>
          <a:prstGeom prst="rect">
            <a:avLst/>
          </a:prstGeom>
        </p:spPr>
      </p:pic>
      <p:pic>
        <p:nvPicPr>
          <p:cNvPr id="31" name="Picture 30" descr="IMG_20250423_112053.jpg"/>
          <p:cNvPicPr>
            <a:picLocks noChangeAspect="1"/>
          </p:cNvPicPr>
          <p:nvPr/>
        </p:nvPicPr>
        <p:blipFill>
          <a:blip r:embed="rId7"/>
          <a:srcRect t="6527"/>
          <a:stretch>
            <a:fillRect/>
          </a:stretch>
        </p:blipFill>
        <p:spPr>
          <a:xfrm>
            <a:off x="3130655" y="4663727"/>
            <a:ext cx="4308529" cy="30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6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35401"/>
            <a:ext cx="14630401" cy="8308331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3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 smtClean="0">
                <a:latin typeface="DVOT-Yogesh" pitchFamily="2" charset="0"/>
                <a:ea typeface="Calibri" pitchFamily="34" charset="0"/>
                <a:cs typeface="DVOT-Yogesh" pitchFamily="2" charset="0"/>
              </a:rPr>
              <a:t>तांत्रिक विषयक अदययावत बाबी</a:t>
            </a:r>
            <a:r>
              <a:rPr lang="en-US" sz="2400" b="1" dirty="0" smtClean="0">
                <a:latin typeface="DVOT-Yogesh" pitchFamily="2" charset="0"/>
                <a:ea typeface="Calibri" pitchFamily="34" charset="0"/>
                <a:cs typeface="DVOT-Yogesh" pitchFamily="2" charset="0"/>
              </a:rPr>
              <a:t>.</a:t>
            </a:r>
            <a:endParaRPr lang="en-US" sz="240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8"/>
            <a:ext cx="13360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 कार्यालयाच्या आस्थापनेवर अधिकारी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/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कर्मचारी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iGOT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कर्मयोगी 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Application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 नोंदणी करण्यात आली 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	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 सर्व कर्मचारी यांनी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iGOT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कर्मयोगी 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Application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05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अभ्यासक्रम पुर्ण केले आहेत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त्याची यादी यासोबत जोडण्यात आली 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</p:txBody>
      </p:sp>
      <p:pic>
        <p:nvPicPr>
          <p:cNvPr id="17" name="Picture 16" descr="certificate 1.jpg"/>
          <p:cNvPicPr>
            <a:picLocks noChangeAspect="1"/>
          </p:cNvPicPr>
          <p:nvPr/>
        </p:nvPicPr>
        <p:blipFill>
          <a:blip r:embed="rId2"/>
          <a:srcRect l="2968" t="3847"/>
          <a:stretch>
            <a:fillRect/>
          </a:stretch>
        </p:blipFill>
        <p:spPr>
          <a:xfrm>
            <a:off x="418454" y="2712202"/>
            <a:ext cx="6338807" cy="5207431"/>
          </a:xfrm>
          <a:prstGeom prst="rect">
            <a:avLst/>
          </a:prstGeom>
        </p:spPr>
      </p:pic>
      <p:pic>
        <p:nvPicPr>
          <p:cNvPr id="18" name="Picture 17" descr="certificate 2.jpg"/>
          <p:cNvPicPr>
            <a:picLocks noChangeAspect="1"/>
          </p:cNvPicPr>
          <p:nvPr/>
        </p:nvPicPr>
        <p:blipFill>
          <a:blip r:embed="rId3"/>
          <a:srcRect l="4412" t="16322" b="7678"/>
          <a:stretch>
            <a:fillRect/>
          </a:stretch>
        </p:blipFill>
        <p:spPr>
          <a:xfrm>
            <a:off x="6757261" y="2712202"/>
            <a:ext cx="7766322" cy="2309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328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श्रेणी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– 1,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सावली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निर्लेखनाच्या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याद्या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तयार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आहेत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एप्रील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2009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</TotalTime>
  <Words>520</Words>
  <Application>Microsoft Office PowerPoint</Application>
  <PresentationFormat>Custom</PresentationFormat>
  <Paragraphs>110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V COM</cp:lastModifiedBy>
  <cp:revision>593</cp:revision>
  <dcterms:created xsi:type="dcterms:W3CDTF">2024-04-01T08:16:19Z</dcterms:created>
  <dcterms:modified xsi:type="dcterms:W3CDTF">2025-04-27T16:07:14Z</dcterms:modified>
</cp:coreProperties>
</file>