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58" r:id="rId6"/>
    <p:sldId id="759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=""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73" d="100"/>
          <a:sy n="73" d="100"/>
        </p:scale>
        <p:origin x="-120" y="-18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=""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श्रेणी-1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नागभीड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ता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.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नागभीड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जि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.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चंद्रपूर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36939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0" y="-9757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0" y="5929710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7" lvl="1" indent="-271463" algn="just">
              <a:lnSpc>
                <a:spcPts val="4320"/>
              </a:lnSpc>
            </a:pP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सदर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1984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पासून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सुरु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असून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स्वीकारलेले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पासून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संगणक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आय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सरीता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अस्तीत्वात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येवून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आलेले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दिवसी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2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च्या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प्रमाणीत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किवा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 marL="542927" lvl="1" indent="-271463" algn="just">
              <a:lnSpc>
                <a:spcPts val="4320"/>
              </a:lnSpc>
            </a:pP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	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नोंदणीसाठी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पक्षकारांना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विषयक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माहीती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दिली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जाते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वृध्द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व्यक्ती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अपंग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गरोधर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स्त्रीया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यांची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प्राध्यान्याने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केली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IN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जाते</a:t>
            </a:r>
            <a:r>
              <a:rPr lang="en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endParaRPr lang="en-US" sz="2000" dirty="0" smtClean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380386" y="4233854"/>
          <a:ext cx="12152733" cy="3276165"/>
        </p:xfrm>
        <a:graphic>
          <a:graphicData uri="http://schemas.openxmlformats.org/drawingml/2006/table">
            <a:tbl>
              <a:tblPr/>
              <a:tblGrid>
                <a:gridCol w="5680082"/>
                <a:gridCol w="2404913"/>
                <a:gridCol w="2331230"/>
                <a:gridCol w="1736508"/>
              </a:tblGrid>
              <a:tr h="580829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err="1" smtClean="0">
                          <a:solidFill>
                            <a:srgbClr val="FF0000"/>
                          </a:solidFill>
                          <a:latin typeface="DVOT-Yogesh" pitchFamily="2" charset="0"/>
                          <a:cs typeface="DVOT-Yogesh" pitchFamily="2" charset="0"/>
                        </a:rPr>
                        <a:t>प्राधान्य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err="1">
                          <a:solidFill>
                            <a:srgbClr val="FF000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माहे</a:t>
                      </a:r>
                      <a:r>
                        <a:rPr lang="en-IN" sz="2000" b="1" dirty="0">
                          <a:solidFill>
                            <a:srgbClr val="FF000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- </a:t>
                      </a:r>
                      <a:r>
                        <a:rPr lang="en-IN" sz="2000" b="1" dirty="0" err="1">
                          <a:solidFill>
                            <a:srgbClr val="FF000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जानेवारी</a:t>
                      </a:r>
                      <a:r>
                        <a:rPr lang="en-IN" sz="2000" b="1" dirty="0">
                          <a:solidFill>
                            <a:srgbClr val="FF000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 2025</a:t>
                      </a:r>
                      <a:endParaRPr lang="en-US" sz="2000" dirty="0">
                        <a:solidFill>
                          <a:srgbClr val="FF0000"/>
                        </a:solidFill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err="1">
                          <a:solidFill>
                            <a:srgbClr val="FF000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माहे</a:t>
                      </a:r>
                      <a:r>
                        <a:rPr lang="en-IN" sz="2000" b="1" dirty="0">
                          <a:solidFill>
                            <a:srgbClr val="FF000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- </a:t>
                      </a:r>
                      <a:r>
                        <a:rPr lang="en-IN" sz="2000" b="1" dirty="0" err="1">
                          <a:solidFill>
                            <a:srgbClr val="FF000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फेब्रुवारी</a:t>
                      </a:r>
                      <a:r>
                        <a:rPr lang="en-IN" sz="2000" b="1" dirty="0">
                          <a:solidFill>
                            <a:srgbClr val="FF000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 2025</a:t>
                      </a:r>
                      <a:endParaRPr lang="en-US" sz="2000" dirty="0">
                        <a:solidFill>
                          <a:srgbClr val="FF0000"/>
                        </a:solidFill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err="1">
                          <a:solidFill>
                            <a:srgbClr val="FF000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माहे</a:t>
                      </a:r>
                      <a:r>
                        <a:rPr lang="en-IN" sz="2000" b="1" dirty="0">
                          <a:solidFill>
                            <a:srgbClr val="FF000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- </a:t>
                      </a:r>
                      <a:r>
                        <a:rPr lang="en-IN" sz="2000" b="1" dirty="0" err="1">
                          <a:solidFill>
                            <a:srgbClr val="FF000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मार्च</a:t>
                      </a:r>
                      <a:r>
                        <a:rPr lang="en-IN" sz="2000" b="1" dirty="0">
                          <a:solidFill>
                            <a:srgbClr val="FF000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 2025</a:t>
                      </a:r>
                      <a:endParaRPr lang="en-US" sz="2000" dirty="0">
                        <a:solidFill>
                          <a:srgbClr val="FF0000"/>
                        </a:solidFill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err="1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जेष्ठ</a:t>
                      </a:r>
                      <a:r>
                        <a:rPr lang="en-IN" sz="2000" b="1" dirty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 </a:t>
                      </a:r>
                      <a:r>
                        <a:rPr lang="en-IN" sz="2000" b="1" dirty="0" err="1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नागरीक</a:t>
                      </a:r>
                      <a:endParaRPr lang="en-US" sz="2000" b="1" dirty="0">
                        <a:solidFill>
                          <a:srgbClr val="7030A0"/>
                        </a:solidFill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19</a:t>
                      </a:r>
                      <a:endParaRPr lang="en-IN" sz="2000" b="1" dirty="0"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21</a:t>
                      </a:r>
                      <a:endParaRPr lang="en-IN" sz="2000" b="1" dirty="0"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62</a:t>
                      </a:r>
                      <a:endParaRPr lang="en-IN" sz="2000" b="1" dirty="0"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err="1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सैनिक</a:t>
                      </a:r>
                      <a:endParaRPr lang="en-US" sz="2000" b="1" dirty="0">
                        <a:solidFill>
                          <a:srgbClr val="7030A0"/>
                        </a:solidFill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0</a:t>
                      </a:r>
                      <a:endParaRPr lang="en-IN" sz="2000" b="1" dirty="0"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100" dirty="0"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1</a:t>
                      </a:r>
                      <a:endParaRPr lang="en-IN" sz="2000" b="1" dirty="0"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err="1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गर्भवती</a:t>
                      </a:r>
                      <a:r>
                        <a:rPr lang="en-IN" sz="2000" b="1" dirty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 </a:t>
                      </a:r>
                      <a:r>
                        <a:rPr lang="en-IN" sz="2000" b="1" dirty="0" err="1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महीला</a:t>
                      </a:r>
                      <a:endParaRPr lang="en-US" sz="2000" b="1" dirty="0">
                        <a:solidFill>
                          <a:srgbClr val="7030A0"/>
                        </a:solidFill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0</a:t>
                      </a:r>
                      <a:endParaRPr lang="en-IN" sz="2000" b="1" dirty="0"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0</a:t>
                      </a:r>
                      <a:endParaRPr lang="en-IN" sz="2000" b="1" dirty="0"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0</a:t>
                      </a:r>
                      <a:endParaRPr lang="en-IN" sz="2000" b="1" dirty="0"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err="1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कडेवर</a:t>
                      </a:r>
                      <a:r>
                        <a:rPr lang="en-IN" sz="2000" b="1" dirty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 </a:t>
                      </a:r>
                      <a:r>
                        <a:rPr lang="en-IN" sz="2000" b="1" dirty="0" err="1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मुल</a:t>
                      </a:r>
                      <a:r>
                        <a:rPr lang="en-IN" sz="2000" b="1" dirty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 </a:t>
                      </a:r>
                      <a:r>
                        <a:rPr lang="en-IN" sz="2000" b="1" dirty="0" err="1" smtClean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असलेल्या</a:t>
                      </a:r>
                      <a:r>
                        <a:rPr lang="en-IN" sz="2000" b="1" dirty="0" smtClean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 </a:t>
                      </a:r>
                      <a:r>
                        <a:rPr lang="en-IN" sz="2000" b="1" dirty="0" err="1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महीला</a:t>
                      </a:r>
                      <a:endParaRPr lang="en-US" sz="2000" b="1" dirty="0">
                        <a:solidFill>
                          <a:srgbClr val="7030A0"/>
                        </a:solidFill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0</a:t>
                      </a:r>
                      <a:endParaRPr lang="en-IN" sz="2000" b="1" dirty="0"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6</a:t>
                      </a:r>
                      <a:endParaRPr lang="en-IN" sz="2000" b="1" dirty="0"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2</a:t>
                      </a:r>
                      <a:endParaRPr lang="en-IN" sz="2000" b="1" dirty="0"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err="1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संगणकीकृत</a:t>
                      </a:r>
                      <a:r>
                        <a:rPr lang="en-IN" sz="2000" b="1" dirty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 </a:t>
                      </a:r>
                      <a:r>
                        <a:rPr lang="en-IN" sz="2000" b="1" dirty="0" err="1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प्रणालीमध्ये</a:t>
                      </a:r>
                      <a:r>
                        <a:rPr lang="en-IN" sz="2000" b="1" dirty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 </a:t>
                      </a:r>
                      <a:r>
                        <a:rPr lang="en-IN" sz="2000" b="1" dirty="0" err="1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नोंदणी</a:t>
                      </a:r>
                      <a:r>
                        <a:rPr lang="en-IN" sz="2000" b="1" dirty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 </a:t>
                      </a:r>
                      <a:r>
                        <a:rPr lang="en-IN" sz="2000" b="1" dirty="0" err="1" smtClean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झालेल्या</a:t>
                      </a:r>
                      <a:r>
                        <a:rPr lang="en-IN" sz="2000" b="1" dirty="0" smtClean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 </a:t>
                      </a:r>
                      <a:r>
                        <a:rPr lang="en-IN" sz="2000" b="1" dirty="0" err="1" smtClean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दस्तांच्या</a:t>
                      </a:r>
                      <a:r>
                        <a:rPr lang="en-IN" sz="2000" b="1" dirty="0" smtClean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 </a:t>
                      </a:r>
                      <a:r>
                        <a:rPr lang="en-IN" sz="2000" b="1" dirty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सुची-2 </a:t>
                      </a:r>
                      <a:r>
                        <a:rPr lang="en-IN" sz="2000" b="1" dirty="0" smtClean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 (</a:t>
                      </a:r>
                      <a:r>
                        <a:rPr lang="en-IN" sz="2000" b="1" dirty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2 </a:t>
                      </a:r>
                      <a:r>
                        <a:rPr lang="en-IN" sz="2000" b="1" dirty="0" err="1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दिवस</a:t>
                      </a:r>
                      <a:r>
                        <a:rPr lang="en-IN" sz="2000" b="1" dirty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)</a:t>
                      </a:r>
                      <a:endParaRPr lang="en-US" sz="2000" b="1" dirty="0">
                        <a:solidFill>
                          <a:srgbClr val="7030A0"/>
                        </a:solidFill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5</a:t>
                      </a:r>
                      <a:endParaRPr lang="en-IN" sz="2000" b="1" dirty="0"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5</a:t>
                      </a:r>
                      <a:endParaRPr lang="en-IN" sz="2000" b="1" dirty="0"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2</a:t>
                      </a:r>
                      <a:endParaRPr lang="en-IN" sz="2000" b="1" dirty="0"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8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err="1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संगणकीय</a:t>
                      </a:r>
                      <a:r>
                        <a:rPr lang="en-IN" sz="2000" b="1" dirty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 </a:t>
                      </a:r>
                      <a:r>
                        <a:rPr lang="en-IN" sz="2000" b="1" dirty="0" err="1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मुल्यांकन</a:t>
                      </a:r>
                      <a:r>
                        <a:rPr lang="en-IN" sz="2000" b="1" dirty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 </a:t>
                      </a:r>
                      <a:r>
                        <a:rPr lang="en-IN" sz="2000" b="1" dirty="0" err="1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अहवाल</a:t>
                      </a:r>
                      <a:r>
                        <a:rPr lang="en-IN" sz="2000" b="1" dirty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 </a:t>
                      </a:r>
                      <a:r>
                        <a:rPr lang="en-IN" sz="2000" b="1" dirty="0" err="1" smtClean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देणे</a:t>
                      </a:r>
                      <a:r>
                        <a:rPr lang="en-IN" sz="2000" b="1" dirty="0" smtClean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(2 </a:t>
                      </a:r>
                      <a:r>
                        <a:rPr lang="en-IN" sz="2000" b="1" dirty="0" err="1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दिवस</a:t>
                      </a:r>
                      <a:r>
                        <a:rPr lang="en-IN" sz="2000" b="1" dirty="0">
                          <a:solidFill>
                            <a:srgbClr val="7030A0"/>
                          </a:solidFill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)</a:t>
                      </a:r>
                      <a:endParaRPr lang="en-US" sz="2000" b="1" dirty="0">
                        <a:solidFill>
                          <a:srgbClr val="7030A0"/>
                        </a:solidFill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31</a:t>
                      </a:r>
                      <a:endParaRPr lang="en-IN" sz="2000" b="1" dirty="0"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37</a:t>
                      </a:r>
                      <a:endParaRPr lang="en-IN" sz="2000" b="1" dirty="0"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latin typeface="DVOT-Yogesh" pitchFamily="2" charset="0"/>
                          <a:ea typeface="Calibri"/>
                          <a:cs typeface="DVOT-Yogesh" pitchFamily="2" charset="0"/>
                        </a:rPr>
                        <a:t>73</a:t>
                      </a:r>
                      <a:endParaRPr lang="en-IN" sz="2000" b="1" dirty="0">
                        <a:latin typeface="DVOT-Yogesh" pitchFamily="2" charset="0"/>
                        <a:ea typeface="Calibri"/>
                        <a:cs typeface="DVOT-Yogesh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5220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श्रेणी-1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नागभीड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9.30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6.15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19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-106817" y="-1453623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026" name="Picture 2" descr="C:\Users\NGB\Desktop\IMG-20250425-WA0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317" y="4341559"/>
            <a:ext cx="2925633" cy="1983240"/>
          </a:xfrm>
          <a:prstGeom prst="rect">
            <a:avLst/>
          </a:prstGeom>
          <a:noFill/>
        </p:spPr>
      </p:pic>
      <p:pic>
        <p:nvPicPr>
          <p:cNvPr id="1027" name="Picture 3" descr="C:\Users\NGB\Desktop\IMG-20250425-WA0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317" y="2026984"/>
            <a:ext cx="2925633" cy="1973516"/>
          </a:xfrm>
          <a:prstGeom prst="rect">
            <a:avLst/>
          </a:prstGeom>
          <a:noFill/>
        </p:spPr>
      </p:pic>
      <p:pic>
        <p:nvPicPr>
          <p:cNvPr id="1028" name="Picture 4" descr="C:\Users\NGB\Desktop\IMG-20250425-WA00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7933" y="2026984"/>
            <a:ext cx="3238500" cy="1973516"/>
          </a:xfrm>
          <a:prstGeom prst="rect">
            <a:avLst/>
          </a:prstGeom>
          <a:noFill/>
        </p:spPr>
      </p:pic>
      <p:pic>
        <p:nvPicPr>
          <p:cNvPr id="1030" name="Picture 6" descr="C:\Users\NGB\Desktop\IMG-20250425-WA00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7682" y="4429524"/>
            <a:ext cx="3268752" cy="1895276"/>
          </a:xfrm>
          <a:prstGeom prst="rect">
            <a:avLst/>
          </a:prstGeom>
          <a:noFill/>
        </p:spPr>
      </p:pic>
      <p:pic>
        <p:nvPicPr>
          <p:cNvPr id="1031" name="Picture 7" descr="C:\Users\NGB\Desktop\IMG-20250425-WA002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08487" y="2026985"/>
            <a:ext cx="3255213" cy="1973515"/>
          </a:xfrm>
          <a:prstGeom prst="rect">
            <a:avLst/>
          </a:prstGeom>
          <a:noFill/>
        </p:spPr>
      </p:pic>
      <p:pic>
        <p:nvPicPr>
          <p:cNvPr id="1032" name="Picture 8" descr="C:\Users\NGB\Desktop\IMG-20250425-WA004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91450" y="2026984"/>
            <a:ext cx="3154817" cy="2158869"/>
          </a:xfrm>
          <a:prstGeom prst="rect">
            <a:avLst/>
          </a:prstGeom>
          <a:noFill/>
        </p:spPr>
      </p:pic>
      <p:pic>
        <p:nvPicPr>
          <p:cNvPr id="1033" name="Picture 9" descr="C:\Users\NGB\Desktop\IMG-20250425-WA003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264006" y="4370134"/>
            <a:ext cx="3088127" cy="1983240"/>
          </a:xfrm>
          <a:prstGeom prst="rect">
            <a:avLst/>
          </a:prstGeom>
          <a:noFill/>
        </p:spPr>
      </p:pic>
      <p:pic>
        <p:nvPicPr>
          <p:cNvPr id="1034" name="Picture 10" descr="C:\Users\NGB\Desktop\IMG-20250425-WA003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91449" y="4429525"/>
            <a:ext cx="3317037" cy="1895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A88E794-4EE1-B55A-9775-A04A21066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19531BF5-CF11-6952-13AA-2207B6FB2BC4}"/>
              </a:ext>
            </a:extLst>
          </p:cNvPr>
          <p:cNvSpPr/>
          <p:nvPr/>
        </p:nvSpPr>
        <p:spPr>
          <a:xfrm>
            <a:off x="0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561720E-D08C-9419-900C-FCCAC7492A2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49CE38C6-529D-814E-DEE1-F76E3C8EFDBD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4F493CA-687C-E4CC-93E8-4570F32827D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42540971-E4C8-0584-23DA-52226E8AB06E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3547468-2CBF-D922-0F0B-5026286B9899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IN" sz="2520" b="1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तांत्रीक</a:t>
            </a:r>
            <a:r>
              <a:rPr lang="en-IN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IN" sz="2520" b="1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विषयक</a:t>
            </a:r>
            <a:r>
              <a:rPr lang="en-IN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IN" sz="2520" b="1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अद्यावत</a:t>
            </a:r>
            <a:r>
              <a:rPr lang="en-IN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IN" sz="2520" b="1" dirty="0" err="1" smtClean="0">
                <a:latin typeface="DVOT-Yogesh" pitchFamily="2" charset="0"/>
                <a:cs typeface="DVOT-Yogesh" pitchFamily="2" charset="0"/>
                <a:sym typeface="Calibri (MS)"/>
              </a:rPr>
              <a:t>बाबी</a:t>
            </a:r>
            <a:r>
              <a:rPr lang="en-IN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.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82B712-D19B-1BC6-147D-9E31E0AAC645}"/>
              </a:ext>
            </a:extLst>
          </p:cNvPr>
          <p:cNvSpPr txBox="1"/>
          <p:nvPr/>
        </p:nvSpPr>
        <p:spPr>
          <a:xfrm>
            <a:off x="634998" y="1189729"/>
            <a:ext cx="1336039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>
              <a:lnSpc>
                <a:spcPts val="4559"/>
              </a:lnSpc>
              <a:buAutoNum type="arabicPeriod"/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76550" y="1345464"/>
            <a:ext cx="1048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या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कार्यालयातील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कर्मचारी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यांनी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iGOT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कर्मयोगी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या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Application 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वर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नोंदणी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करण्यात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आलेली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आहे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.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iGOT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कर्मयोगी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वर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6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अभ्यासक्रम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पुर्ण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कलेले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आहेत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.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त्याचे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प्रमाणपत्र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यासोबत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जोडण्यात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आलेले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 </a:t>
            </a:r>
            <a:r>
              <a:rPr lang="en-IN" sz="2000" dirty="0" err="1" smtClean="0">
                <a:latin typeface="DVOT-Yogesh" pitchFamily="2" charset="0"/>
                <a:cs typeface="DVOT-Yogesh" pitchFamily="2" charset="0"/>
              </a:rPr>
              <a:t>आहेत</a:t>
            </a:r>
            <a:r>
              <a:rPr lang="en-IN" sz="2000" dirty="0" smtClean="0">
                <a:latin typeface="DVOT-Yogesh" pitchFamily="2" charset="0"/>
                <a:cs typeface="DVOT-Yogesh" pitchFamily="2" charset="0"/>
              </a:rPr>
              <a:t>.</a:t>
            </a:r>
            <a:endParaRPr lang="en-US" sz="2000" dirty="0">
              <a:latin typeface="DVOT-Yogesh" pitchFamily="2" charset="0"/>
              <a:cs typeface="DVOT-Yogesh" pitchFamily="2" charset="0"/>
            </a:endParaRPr>
          </a:p>
        </p:txBody>
      </p:sp>
      <p:pic>
        <p:nvPicPr>
          <p:cNvPr id="15" name="Content Placeholder 10" descr="IMG-20250323-WA00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2216" y="2114749"/>
            <a:ext cx="2438400" cy="1600200"/>
          </a:xfrm>
        </p:spPr>
      </p:pic>
      <p:pic>
        <p:nvPicPr>
          <p:cNvPr id="16" name="Picture 15" descr="IMG-20250323-WA0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950" y="3697691"/>
            <a:ext cx="2362200" cy="1524000"/>
          </a:xfrm>
          <a:prstGeom prst="rect">
            <a:avLst/>
          </a:prstGeom>
        </p:spPr>
      </p:pic>
      <p:pic>
        <p:nvPicPr>
          <p:cNvPr id="17" name="Picture 16" descr="IMG-20250323-WA00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550" y="2114749"/>
            <a:ext cx="2514600" cy="1582942"/>
          </a:xfrm>
          <a:prstGeom prst="rect">
            <a:avLst/>
          </a:prstGeom>
        </p:spPr>
      </p:pic>
      <p:pic>
        <p:nvPicPr>
          <p:cNvPr id="18" name="Picture 17" descr="IMG-20250323-WA001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316" y="2177886"/>
            <a:ext cx="2514600" cy="1676400"/>
          </a:xfrm>
          <a:prstGeom prst="rect">
            <a:avLst/>
          </a:prstGeom>
        </p:spPr>
      </p:pic>
      <p:pic>
        <p:nvPicPr>
          <p:cNvPr id="19" name="Picture 18" descr="IMG-20250323-WA001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3316" y="3971850"/>
            <a:ext cx="2514600" cy="1447800"/>
          </a:xfrm>
          <a:prstGeom prst="rect">
            <a:avLst/>
          </a:prstGeom>
        </p:spPr>
      </p:pic>
      <p:pic>
        <p:nvPicPr>
          <p:cNvPr id="20" name="Picture 19" descr="IMG-20250323-WA001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0563" y="3971850"/>
            <a:ext cx="2667000" cy="1447800"/>
          </a:xfrm>
          <a:prstGeom prst="rect">
            <a:avLst/>
          </a:prstGeom>
        </p:spPr>
      </p:pic>
      <p:pic>
        <p:nvPicPr>
          <p:cNvPr id="21" name="Picture 20" descr="IMG-20250327-WA00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9124" y="2177886"/>
            <a:ext cx="2590800" cy="14876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924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85972"/>
              </p:ext>
            </p:extLst>
          </p:nvPr>
        </p:nvGraphicFramePr>
        <p:xfrm>
          <a:off x="239886" y="2105451"/>
          <a:ext cx="13730110" cy="3256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=""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=""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श्रेणी-1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नागभीड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568"/>
                        </a:lnSpc>
                        <a:defRPr/>
                      </a:pPr>
                      <a:r>
                        <a:rPr lang="en-IN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अभीलेख</a:t>
                      </a:r>
                      <a:r>
                        <a:rPr lang="en-IN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IN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IN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IN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करण्याबाबतची</a:t>
                      </a:r>
                      <a:r>
                        <a:rPr lang="en-IN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IN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कार्यवाही</a:t>
                      </a:r>
                      <a:r>
                        <a:rPr lang="en-IN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IN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सुरु</a:t>
                      </a:r>
                      <a:r>
                        <a:rPr lang="en-IN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IN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r>
                        <a:rPr lang="en-IN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IN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तसेच</a:t>
                      </a:r>
                      <a:r>
                        <a:rPr lang="en-IN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 </a:t>
                      </a:r>
                      <a:r>
                        <a:rPr lang="en-IN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अभीलेखाचे</a:t>
                      </a:r>
                      <a:r>
                        <a:rPr lang="en-IN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IN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वर्गीकरण</a:t>
                      </a:r>
                      <a:r>
                        <a:rPr lang="en-IN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IN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</a:t>
                      </a:r>
                      <a:r>
                        <a:rPr lang="en-IN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IN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सुरु</a:t>
                      </a:r>
                      <a:r>
                        <a:rPr lang="en-IN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IN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r>
                        <a:rPr lang="en-IN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.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85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</a:t>
                      </a:r>
                      <a:r>
                        <a:rPr lang="en-IN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प्रत्यक्ष</a:t>
                      </a:r>
                      <a:r>
                        <a:rPr lang="en-IN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</a:t>
                      </a: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694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श्री. </a:t>
            </a: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भगवान</a:t>
            </a:r>
            <a:r>
              <a:rPr lang="en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एम</a:t>
            </a:r>
            <a:r>
              <a:rPr lang="en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रनदिवे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निबंधक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  <a:r>
              <a:rPr lang="en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श्रेणी-1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नागभीड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  <p:sp>
        <p:nvSpPr>
          <p:cNvPr id="11" name="WordArt 2"/>
          <p:cNvSpPr>
            <a:spLocks noChangeArrowheads="1" noChangeShapeType="1" noTextEdit="1"/>
          </p:cNvSpPr>
          <p:nvPr/>
        </p:nvSpPr>
        <p:spPr bwMode="auto">
          <a:xfrm>
            <a:off x="783756" y="1238777"/>
            <a:ext cx="4800600" cy="1600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rtl="0"/>
            <a:r>
              <a:rPr lang="hi-IN" sz="3600" kern="10" spc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DVOT-Yogesh" pitchFamily="2" charset="0"/>
                <a:cs typeface="DVOT-Yogesh" pitchFamily="2" charset="0"/>
              </a:rPr>
              <a:t>धन्यवाद</a:t>
            </a:r>
            <a:endParaRPr lang="en-US" sz="3600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latin typeface="DVOT-Yogesh" pitchFamily="2" charset="0"/>
              <a:cs typeface="DVOT-Yogesh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5374</TotalTime>
  <Words>414</Words>
  <Application>Microsoft Office PowerPoint</Application>
  <PresentationFormat>Custom</PresentationFormat>
  <Paragraphs>104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NGB</cp:lastModifiedBy>
  <cp:revision>597</cp:revision>
  <dcterms:created xsi:type="dcterms:W3CDTF">2024-04-01T08:16:19Z</dcterms:created>
  <dcterms:modified xsi:type="dcterms:W3CDTF">2025-04-28T07:03:59Z</dcterms:modified>
</cp:coreProperties>
</file>