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3ACE-6AB7-4E6E-830F-884A28C9EFA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3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75" y="757238"/>
            <a:ext cx="3597275" cy="2697162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C000"/>
            </a:gs>
            <a:gs pos="49000">
              <a:schemeClr val="bg2"/>
            </a:gs>
            <a:gs pos="19000">
              <a:srgbClr val="00B050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62200"/>
            <a:ext cx="2682240" cy="2438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66800" y="4711495"/>
            <a:ext cx="6781800" cy="927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 व मुद्रांक विभाग </a:t>
            </a:r>
            <a:endParaRPr lang="en-IN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0"/>
            <a:ext cx="107833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C74D48-47CA-80FA-015E-61483FE07BE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0" y="0"/>
            <a:ext cx="1828800" cy="1752600"/>
          </a:xfrm>
          <a:prstGeom prst="rect">
            <a:avLst/>
          </a:prstGeom>
          <a:noFill/>
        </p:spPr>
      </p:pic>
      <p:pic>
        <p:nvPicPr>
          <p:cNvPr id="8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410200"/>
            <a:ext cx="990600" cy="1238250"/>
          </a:xfrm>
          <a:prstGeom prst="rect">
            <a:avLst/>
          </a:prstGeom>
          <a:noFill/>
        </p:spPr>
      </p:pic>
      <p:pic>
        <p:nvPicPr>
          <p:cNvPr id="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0200"/>
            <a:ext cx="990600" cy="1238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90800" y="1524000"/>
            <a:ext cx="3926075" cy="927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 शासन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नाविण्यपुर्ण </a:t>
                      </a: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उपक्रम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      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 दिवसाची कार्यालयीन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सुधारणाची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विशेष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मोहिमे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अंतर्गत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2002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नंतरच्या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दस्तांची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व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प्रमाणित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नक्कल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एका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दिवसात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पुरवल्या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जातात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कार्यालयाच्या आस्थापनेवर अधिकारी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 </a:t>
            </a:r>
            <a:r>
              <a:rPr lang="en-US" sz="24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यांची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 नोंदणी करण्यात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 सर्व कर्मचारी यांनी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05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अभ्यासक्रम पुर्ण केले आहेत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त्याची यादी यासोबत जोडण्यात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              </a:t>
            </a:r>
            <a:r>
              <a:rPr lang="hi-IN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3962400" cy="18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47801"/>
            <a:ext cx="4038599" cy="18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009"/>
            <a:ext cx="3962399" cy="18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261495"/>
            <a:ext cx="4038599" cy="169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39623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953001"/>
            <a:ext cx="40385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990" y="270164"/>
            <a:ext cx="20412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5791200" cy="23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"/>
            <a:ext cx="1752600" cy="158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जिवती</a:t>
            </a:r>
            <a:endParaRPr lang="en-US" sz="5400" b="1" dirty="0">
              <a:ln w="11430">
                <a:solidFill>
                  <a:srgbClr val="0070C0"/>
                </a:solidFill>
              </a:ln>
              <a:gradFill flip="none" rotWithShape="1">
                <a:gsLst>
                  <a:gs pos="86000">
                    <a:srgbClr val="FFC000"/>
                  </a:gs>
                  <a:gs pos="49000">
                    <a:schemeClr val="bg2"/>
                  </a:gs>
                  <a:gs pos="19000">
                    <a:srgbClr val="00B05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0" y="4128701"/>
            <a:ext cx="91440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सादरकर्ता</a:t>
            </a:r>
            <a:r>
              <a:rPr lang="en-US" sz="3200" b="1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श्री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प्रफुल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पी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चिडे</a:t>
            </a:r>
            <a:endParaRPr lang="en-US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i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 निबंधक</a:t>
            </a:r>
            <a:r>
              <a:rPr lang="e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 </a:t>
            </a:r>
            <a:r>
              <a:rPr lang="en-IN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जिवती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1905000"/>
            <a:ext cx="3124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19750"/>
            <a:ext cx="990600" cy="1238250"/>
          </a:xfrm>
          <a:prstGeom prst="rect">
            <a:avLst/>
          </a:prstGeom>
          <a:noFill/>
        </p:spPr>
      </p:pic>
      <p:pic>
        <p:nvPicPr>
          <p:cNvPr id="15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410200"/>
            <a:ext cx="990600" cy="12382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657600" y="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शासन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C74D48-47CA-80FA-015E-61483FE07BE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0" y="0"/>
            <a:ext cx="1828800" cy="175260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209800"/>
          <a:ext cx="8839200" cy="449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30645"/>
                <a:gridCol w="7908555"/>
              </a:tblGrid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क्र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8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कामाचे स्वरुप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संकेतस्थळ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सुकर जीवनमान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स्वच्छता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तक्रार निवारण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सोई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सुविधा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क्षेत्रील कार्यालयांना भेटी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ऑफिस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प्रणाली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अधिकारी कर्मचारी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प्रशिक्षण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नाविण्यपुर्ण उपक्रम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जिवती</a:t>
            </a:r>
            <a:endParaRPr lang="en-US" sz="5400" b="1" dirty="0">
              <a:ln w="11430">
                <a:solidFill>
                  <a:srgbClr val="0070C0"/>
                </a:solidFill>
              </a:ln>
              <a:gradFill flip="none" rotWithShape="1">
                <a:gsLst>
                  <a:gs pos="86000">
                    <a:srgbClr val="FFC000"/>
                  </a:gs>
                  <a:gs pos="49000">
                    <a:schemeClr val="bg2"/>
                  </a:gs>
                  <a:gs pos="19000">
                    <a:srgbClr val="00B05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42701"/>
              </p:ext>
            </p:extLst>
          </p:nvPr>
        </p:nvGraphicFramePr>
        <p:xfrm>
          <a:off x="457200" y="914400"/>
          <a:ext cx="8382000" cy="5867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2162506"/>
                <a:gridCol w="5491213"/>
              </a:tblGrid>
              <a:tr h="1770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संकेतस्थळ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 </a:t>
                      </a:r>
                      <a:endParaRPr lang="en-US" sz="1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6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येणा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अपंग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95600" y="0"/>
            <a:ext cx="39624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98528"/>
              </p:ext>
            </p:extLst>
          </p:nvPr>
        </p:nvGraphicFramePr>
        <p:xfrm>
          <a:off x="3352800" y="4372367"/>
          <a:ext cx="5486400" cy="240943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3600"/>
                <a:gridCol w="1143000"/>
                <a:gridCol w="1104900"/>
                <a:gridCol w="1104900"/>
              </a:tblGrid>
              <a:tr h="779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aseline="0" dirty="0" err="1" smtClean="0"/>
                        <a:t>प्राधान्याने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दस्त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नोंदणी</a:t>
                      </a:r>
                      <a:endParaRPr lang="en-IN" sz="1600" dirty="0" smtClean="0"/>
                    </a:p>
                    <a:p>
                      <a:pPr algn="ctr"/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जानेवारी</a:t>
                      </a:r>
                      <a:r>
                        <a:rPr lang="en-IN" sz="160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फेब्रवारी</a:t>
                      </a:r>
                      <a:r>
                        <a:rPr lang="en-IN" sz="1600" baseline="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मार्च</a:t>
                      </a:r>
                      <a:r>
                        <a:rPr lang="en-IN" sz="1600" baseline="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11873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अपंग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व्यक्ती</a:t>
                      </a:r>
                      <a:r>
                        <a:rPr lang="en-IN" sz="1600" baseline="0" dirty="0" smtClean="0"/>
                        <a:t>  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11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 smtClean="0"/>
                        <a:t>गरोदर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महिला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36793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सिनीयर</a:t>
                      </a:r>
                      <a:r>
                        <a:rPr lang="en-IN" sz="1600" baseline="0" dirty="0" smtClean="0"/>
                        <a:t>   </a:t>
                      </a:r>
                      <a:r>
                        <a:rPr lang="en-IN" sz="1600" baseline="0" dirty="0" err="1" smtClean="0"/>
                        <a:t>सिटीझन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02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545778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एका</a:t>
                      </a:r>
                      <a:r>
                        <a:rPr lang="en-IN" sz="1600" dirty="0" smtClean="0"/>
                        <a:t>   </a:t>
                      </a:r>
                      <a:r>
                        <a:rPr lang="en-IN" sz="1600" dirty="0" err="1" smtClean="0"/>
                        <a:t>दिवसात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देण्यात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आलेली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नक्कल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स्वच्छता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दररोज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कार्यालयातील अभिलेखाचे निंदणीकरण व वर्गीकरण करण्याचे काम चालु आहे 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228600"/>
            <a:ext cx="2438400" cy="685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BEFOR</a:t>
            </a:r>
            <a:endParaRPr lang="en-US" sz="3200" b="1" dirty="0"/>
          </a:p>
        </p:txBody>
      </p:sp>
      <p:sp>
        <p:nvSpPr>
          <p:cNvPr id="2" name="AutoShape 2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8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482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599"/>
            <a:ext cx="44958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924"/>
            <a:ext cx="9144000" cy="263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228600"/>
            <a:ext cx="2438400" cy="685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AFTER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038226"/>
            <a:ext cx="4572001" cy="28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1" y="1019174"/>
            <a:ext cx="4552949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" y="3886200"/>
            <a:ext cx="453736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2" y="3886200"/>
            <a:ext cx="4552948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6958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en-US" sz="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तक्रार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निवारण </a:t>
                      </a: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कार्यालयात प्राप्त होणा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4835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सोई सुविधा 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दुय्यम निबंधक </a:t>
                      </a:r>
                      <a:r>
                        <a:rPr lang="en-IN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श्रेणी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– 1,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राजुरा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US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</a:t>
                      </a:r>
                      <a:r>
                        <a:rPr lang="en-US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मध्ये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लावण्यात आले आहेत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अभ्यागतांना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उदवाहन सुविधा देण्यात आली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आहे</a:t>
                      </a:r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C000"/>
            </a:gs>
            <a:gs pos="49000">
              <a:schemeClr val="bg2"/>
            </a:gs>
            <a:gs pos="19000">
              <a:srgbClr val="00B050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क्षेत्रीय</a:t>
                      </a: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कार्यालयांना भेटी</a:t>
                      </a: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लागू</a:t>
                      </a: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नाही</a:t>
                      </a: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 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ऑफीस प्रणाली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लागू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नाही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811896"/>
                <a:gridCol w="4952999"/>
              </a:tblGrid>
              <a:tr h="990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आर्थिक व औद्योगिक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गुंतवणुकीस प्रोत्साहन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लागु नाही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6306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अधिकारी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कर्मचारी प्रशिक्षण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/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484</Words>
  <Application>Microsoft Office PowerPoint</Application>
  <PresentationFormat>On-screen Show (4:3)</PresentationFormat>
  <Paragraphs>187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CERTIFICATES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RJR</cp:lastModifiedBy>
  <cp:revision>126</cp:revision>
  <dcterms:created xsi:type="dcterms:W3CDTF">2006-08-16T00:00:00Z</dcterms:created>
  <dcterms:modified xsi:type="dcterms:W3CDTF">2025-04-28T09:00:13Z</dcterms:modified>
</cp:coreProperties>
</file>