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72" r:id="rId7"/>
    <p:sldId id="27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59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/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Kohinoor Devanagari" panose="02000000000000000000" pitchFamily="2" charset="77"/>
                <a:ea typeface="Calibri" panose="020F0502020204030204" pitchFamily="34" charset="0"/>
                <a:cs typeface="Kohinoor Devanagari" panose="02000000000000000000" pitchFamily="2" charset="77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Kohinoor Devanagari" panose="02000000000000000000" pitchFamily="2" charset="77"/>
              <a:ea typeface="Calibri" panose="020F0502020204030204" pitchFamily="34" charset="0"/>
              <a:cs typeface="Kohinoor Devanagari" panose="02000000000000000000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नाविण्यपुर्ण </a:t>
                      </a:r>
                      <a:r>
                        <a:rPr lang="hi-IN" sz="1800" dirty="0" smtClean="0"/>
                        <a:t>उपक्रम</a:t>
                      </a:r>
                      <a:r>
                        <a:rPr lang="en-US" sz="1800" dirty="0" smtClean="0"/>
                        <a:t>                    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+mn-lt"/>
                          <a:ea typeface="Calibri"/>
                          <a:cs typeface="+mn-cs"/>
                        </a:rPr>
                        <a:t>100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दिवसाची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कार्यालयीन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सुधारणेच्या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विशेष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महिमे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अंतर्गत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दस्ताची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प्रमाणित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/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नक्कल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व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सूची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-2 व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मुल्यांकन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एका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दिवसात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संबंधित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पक्षकारास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पुरविण्याचा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प्रयत्न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केला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en-IN" sz="2000" baseline="0" dirty="0" err="1" smtClean="0">
                          <a:latin typeface="+mn-lt"/>
                          <a:ea typeface="Calibri"/>
                          <a:cs typeface="+mn-cs"/>
                        </a:rPr>
                        <a:t>जातो</a:t>
                      </a:r>
                      <a:r>
                        <a:rPr lang="en-IN" sz="2000" baseline="0" dirty="0" smtClean="0">
                          <a:latin typeface="+mn-lt"/>
                          <a:ea typeface="Calibri"/>
                          <a:cs typeface="+mn-cs"/>
                        </a:rPr>
                        <a:t>.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95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या कार्यालयाच्या आस्थापनेवर अधिकारी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/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कर्मचारी </a:t>
            </a:r>
            <a:r>
              <a:rPr lang="en-US" sz="2400" b="1" dirty="0" err="1" smtClean="0">
                <a:solidFill>
                  <a:schemeClr val="tx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यांची</a:t>
            </a:r>
            <a:r>
              <a:rPr lang="en-US" sz="2400" b="1" dirty="0" smtClean="0">
                <a:solidFill>
                  <a:schemeClr val="tx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वर नोंदणी करण्यात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	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तसेच सर्व कर्मचारी यांनी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iGOT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कर्मयोगी या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Application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वर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09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अभ्यासक्रम पुर्ण केले आहेत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,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त्याची यादी यासोबत जोडण्यात आली आहे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              </a:t>
            </a:r>
            <a:r>
              <a:rPr lang="hi-IN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pic>
        <p:nvPicPr>
          <p:cNvPr id="13" name="Picture 12" descr="C:\Users\SCANNING GPP\Downloads\WhatsApp Image 2025-04-28 at 1.16.46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CANNING GPP\Downloads\WhatsApp Image 2025-04-28 at 1.16.58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10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CANNING GPP\Downloads\WhatsApp Image 2025-04-28 at 1.17.1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419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CANNING GPP\Downloads\WhatsApp Image 2025-04-28 at 1.17.33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657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नोंदणी</a:t>
            </a:r>
            <a:r>
              <a:rPr lang="en-US" sz="3600" b="1" dirty="0">
                <a:solidFill>
                  <a:srgbClr val="FFFF00"/>
                </a:solidFill>
              </a:rPr>
              <a:t> व </a:t>
            </a:r>
            <a:r>
              <a:rPr lang="en-US" sz="36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दुय्यम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निबंधक</a:t>
            </a:r>
            <a:r>
              <a:rPr lang="en-US" sz="2800" b="1" dirty="0" smtClean="0">
                <a:solidFill>
                  <a:srgbClr val="FFFF00"/>
                </a:solidFill>
              </a:rPr>
              <a:t> श्रेणी-1, </a:t>
            </a:r>
            <a:r>
              <a:rPr lang="en-US" sz="2800" b="1" dirty="0" err="1" smtClean="0">
                <a:solidFill>
                  <a:srgbClr val="FFFF00"/>
                </a:solidFill>
              </a:rPr>
              <a:t>कार्यालय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गोंडपिपरी</a:t>
            </a:r>
            <a:r>
              <a:rPr lang="en-US" sz="2800" b="1" dirty="0" smtClean="0">
                <a:solidFill>
                  <a:srgbClr val="FFFF00"/>
                </a:solidFill>
              </a:rPr>
              <a:t> , </a:t>
            </a:r>
            <a:r>
              <a:rPr lang="en-US" sz="2800" b="1" dirty="0" err="1" smtClean="0">
                <a:solidFill>
                  <a:srgbClr val="FFFF00"/>
                </a:solidFill>
              </a:rPr>
              <a:t>जि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चंद्रपूर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   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438400"/>
            <a:ext cx="5791200" cy="25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9530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hi-IN" sz="32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दुय्यम निबंधक श्रेणी-1  </a:t>
            </a:r>
            <a:r>
              <a:rPr lang="en-US" sz="3200" b="1" dirty="0" err="1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गोंडपिपरी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428783"/>
            <a:ext cx="7924800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sz="2000" b="1" dirty="0" err="1" smtClean="0"/>
              <a:t>सादरकर्ता</a:t>
            </a:r>
            <a:r>
              <a:rPr lang="en-US" sz="2000" b="1" dirty="0" smtClean="0"/>
              <a:t>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                       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श्री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राजेश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Mangal" pitchFamily="18" charset="0"/>
                <a:cs typeface="Mangal" pitchFamily="18" charset="0"/>
              </a:rPr>
              <a:t>श.नागापुरे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Mangal" pitchFamily="18" charset="0"/>
              <a:cs typeface="Mangal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प्र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. </a:t>
            </a: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दुय्यम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निबंधक</a:t>
            </a:r>
            <a:r>
              <a:rPr lang="en-IN" b="1" dirty="0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 श्रेणी-1, </a:t>
            </a:r>
            <a:r>
              <a:rPr lang="en-US" b="1" dirty="0" err="1" smtClean="0">
                <a:solidFill>
                  <a:srgbClr val="C00000"/>
                </a:solidFill>
                <a:latin typeface="Mangal" pitchFamily="18" charset="0"/>
                <a:cs typeface="Mangal" pitchFamily="18" charset="0"/>
              </a:rPr>
              <a:t>गोंडपिपरी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gal" pitchFamily="18" charset="0"/>
              <a:cs typeface="Manga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6099" y="1437505"/>
            <a:ext cx="2819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cs typeface="Mangal" pitchFamily="18" charset="0"/>
              </a:rPr>
              <a:t>नोंदणी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व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मुद्रांक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विभाग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दुय्यम निबंधक श्रेणी-1</a:t>
            </a:r>
            <a:r>
              <a:rPr lang="en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,</a:t>
            </a:r>
            <a:r>
              <a:rPr lang="hi-IN" sz="2800" b="1" dirty="0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Mangal" pitchFamily="18" charset="0"/>
                <a:cs typeface="Mangal" pitchFamily="18" charset="0"/>
              </a:rPr>
              <a:t>गोंडपिपरी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5359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</a:t>
                      </a:r>
                      <a:r>
                        <a:rPr lang="en-IN" sz="1800" b="1" dirty="0"/>
                        <a:t>.</a:t>
                      </a:r>
                      <a:r>
                        <a:rPr lang="hi-IN" sz="1800" b="1" dirty="0"/>
                        <a:t>क्र</a:t>
                      </a:r>
                      <a:r>
                        <a:rPr lang="en-IN" sz="1800" b="1" dirty="0"/>
                        <a:t>.</a:t>
                      </a:r>
                      <a:endParaRPr lang="en-US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कामाचे स्वरुप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1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संकेतस्थळ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2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सुकर जीवनमान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3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स्वच्छता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4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तक्रार निवारण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/>
                        <a:t>5</a:t>
                      </a:r>
                      <a:endParaRPr lang="en-US" sz="1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कार्यालयीन सोई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सुविधा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6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क्षेत्रील कार्यालयांना भेटी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7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ई</a:t>
                      </a:r>
                      <a:r>
                        <a:rPr lang="en-IN" sz="1800" b="1" dirty="0"/>
                        <a:t>-</a:t>
                      </a:r>
                      <a:r>
                        <a:rPr lang="hi-IN" sz="1800" b="1" dirty="0"/>
                        <a:t>ऑफिस</a:t>
                      </a:r>
                      <a:r>
                        <a:rPr lang="en-IN" sz="1800" b="1" dirty="0"/>
                        <a:t>  </a:t>
                      </a:r>
                      <a:r>
                        <a:rPr lang="hi-IN" sz="1800" b="1" dirty="0"/>
                        <a:t>प्रणाली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8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अधिकारी कर्मचारी</a:t>
                      </a:r>
                      <a:r>
                        <a:rPr lang="en-IN" sz="1800" b="1" dirty="0"/>
                        <a:t>   </a:t>
                      </a:r>
                      <a:r>
                        <a:rPr lang="hi-IN" sz="1800" b="1" dirty="0"/>
                        <a:t>प्रशिक्षण</a:t>
                      </a:r>
                      <a:r>
                        <a:rPr lang="en-IN" sz="1800" b="1" dirty="0"/>
                        <a:t>. </a:t>
                      </a:r>
                      <a:r>
                        <a:rPr lang="hi-IN" sz="1800" b="1" dirty="0"/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/>
                        <a:t>9</a:t>
                      </a:r>
                      <a:endParaRPr lang="en-US" sz="1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/>
                        <a:t>नाविण्यपुर्ण उपक्रम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715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2162506"/>
                <a:gridCol w="5415013"/>
              </a:tblGrid>
              <a:tr h="177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/>
                        <a:t>1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संकेतस्थळ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/>
                        <a:t>कार्यालयीन कामकाजात</a:t>
                      </a:r>
                      <a:r>
                        <a:rPr lang="en-IN" sz="1600" dirty="0" smtClean="0"/>
                        <a:t>  </a:t>
                      </a:r>
                      <a:r>
                        <a:rPr lang="hi-IN" sz="1600" dirty="0" smtClean="0"/>
                        <a:t>इतर अनेक विभागासी संपर्क</a:t>
                      </a:r>
                      <a:r>
                        <a:rPr lang="en-IN" sz="1600" dirty="0" smtClean="0"/>
                        <a:t>/</a:t>
                      </a:r>
                      <a:r>
                        <a:rPr lang="hi-IN" sz="1600" dirty="0" smtClean="0"/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/>
                        <a:t>.  </a:t>
                      </a:r>
                      <a:endParaRPr lang="en-US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/>
                        <a:t> </a:t>
                      </a:r>
                      <a:r>
                        <a:rPr lang="hi-IN" sz="1800" kern="1200" dirty="0" smtClean="0"/>
                        <a:t>सुकर जीवनमान</a:t>
                      </a:r>
                      <a:r>
                        <a:rPr lang="en-US" sz="1800" kern="1200" dirty="0" smtClean="0"/>
                        <a:t> 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/>
                        <a:t>दस्त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नोंदणीसाठी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hi-IN" sz="1600" kern="1200" dirty="0" smtClean="0"/>
                        <a:t>येणा</a:t>
                      </a:r>
                      <a:r>
                        <a:rPr lang="en-IN" sz="1600" kern="1200" dirty="0" smtClean="0"/>
                        <a:t>-</a:t>
                      </a:r>
                      <a:r>
                        <a:rPr lang="hi-IN" sz="1600" kern="1200" dirty="0" smtClean="0"/>
                        <a:t>या</a:t>
                      </a:r>
                      <a:r>
                        <a:rPr lang="en-IN" sz="1600" kern="1200" dirty="0" smtClean="0"/>
                        <a:t> </a:t>
                      </a:r>
                      <a:r>
                        <a:rPr lang="hi-IN" sz="1600" kern="1200" dirty="0" smtClean="0"/>
                        <a:t>पक्षकारांना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नोंदणी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तसेच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मुद्रांक</a:t>
                      </a:r>
                      <a:r>
                        <a:rPr lang="en-US" sz="1600" kern="1200" baseline="0" dirty="0" smtClean="0"/>
                        <a:t>         </a:t>
                      </a:r>
                      <a:r>
                        <a:rPr lang="en-US" sz="1600" kern="1200" baseline="0" dirty="0" err="1" smtClean="0"/>
                        <a:t>विषयक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माहिती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दिली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जाते</a:t>
                      </a:r>
                      <a:r>
                        <a:rPr lang="en-US" sz="1600" kern="1200" baseline="0" dirty="0" smtClean="0"/>
                        <a:t>. </a:t>
                      </a:r>
                      <a:r>
                        <a:rPr lang="hi-IN" sz="1600" kern="1200" dirty="0" smtClean="0"/>
                        <a:t>वृध्द व्यक्ती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अपंग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तसेच गरोदर स्त्रिया यांची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प्राधान्याने दस्त नोंदणी केली जाते</a:t>
                      </a:r>
                      <a:r>
                        <a:rPr lang="en-IN" sz="1600" kern="1200" dirty="0" smtClean="0"/>
                        <a:t>. </a:t>
                      </a:r>
                      <a:r>
                        <a:rPr lang="hi-IN" sz="1600" kern="1200" dirty="0" smtClean="0"/>
                        <a:t>कार्यालयामध्ये येणा</a:t>
                      </a:r>
                      <a:r>
                        <a:rPr lang="en-IN" sz="1600" kern="1200" dirty="0" smtClean="0"/>
                        <a:t>-</a:t>
                      </a:r>
                      <a:r>
                        <a:rPr lang="hi-IN" sz="1600" kern="1200" dirty="0" smtClean="0"/>
                        <a:t>या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सर्व पक्षकारांना सौजन्यपुर्व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सहकार्य केले जाते</a:t>
                      </a:r>
                      <a:r>
                        <a:rPr lang="en-IN" sz="1600" kern="1200" dirty="0" smtClean="0"/>
                        <a:t>. </a:t>
                      </a:r>
                      <a:r>
                        <a:rPr lang="hi-IN" sz="1600" kern="1200" dirty="0" smtClean="0"/>
                        <a:t>अभ्यागताना</a:t>
                      </a:r>
                      <a:r>
                        <a:rPr lang="en-IN" sz="1600" kern="1200" dirty="0" smtClean="0"/>
                        <a:t>  </a:t>
                      </a:r>
                      <a:r>
                        <a:rPr lang="hi-IN" sz="1600" kern="1200" dirty="0" smtClean="0"/>
                        <a:t>पिण्याचे पाणी</a:t>
                      </a:r>
                      <a:r>
                        <a:rPr lang="en-IN" sz="1600" kern="1200" dirty="0" smtClean="0"/>
                        <a:t>, </a:t>
                      </a:r>
                      <a:r>
                        <a:rPr lang="hi-IN" sz="1600" kern="1200" dirty="0" smtClean="0"/>
                        <a:t>बैठक व्यवस्थ</a:t>
                      </a:r>
                      <a:r>
                        <a:rPr lang="en-IN" sz="1600" kern="1200" dirty="0" err="1" smtClean="0"/>
                        <a:t>ेची</a:t>
                      </a:r>
                      <a:r>
                        <a:rPr lang="en-IN" sz="1600" kern="1200" baseline="0" dirty="0" smtClean="0"/>
                        <a:t> </a:t>
                      </a:r>
                      <a:r>
                        <a:rPr lang="hi-IN" sz="1600" kern="1200" dirty="0" smtClean="0"/>
                        <a:t>सुविधा करण्यात आली आहे</a:t>
                      </a:r>
                      <a:r>
                        <a:rPr lang="en-IN" sz="1600" kern="1200" dirty="0" smtClean="0"/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95600" y="0"/>
            <a:ext cx="39624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9299780"/>
              </p:ext>
            </p:extLst>
          </p:nvPr>
        </p:nvGraphicFramePr>
        <p:xfrm>
          <a:off x="3352800" y="4114800"/>
          <a:ext cx="5105400" cy="220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838200"/>
                <a:gridCol w="838200"/>
                <a:gridCol w="762000"/>
              </a:tblGrid>
              <a:tr h="15694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माहे</a:t>
                      </a:r>
                      <a:r>
                        <a:rPr lang="en-IN" sz="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जानेवारी</a:t>
                      </a:r>
                      <a:r>
                        <a:rPr lang="en-IN" sz="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</a:t>
                      </a:r>
                      <a:endParaRPr lang="en-IN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माहे</a:t>
                      </a:r>
                      <a:r>
                        <a:rPr lang="en-IN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फेब्रुवारी</a:t>
                      </a:r>
                      <a:r>
                        <a:rPr lang="en-IN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</a:t>
                      </a:r>
                      <a:endParaRPr lang="en-IN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/>
                        <a:t>माहे</a:t>
                      </a:r>
                      <a:r>
                        <a:rPr lang="en-IN" sz="800" baseline="0" dirty="0" smtClean="0"/>
                        <a:t>  </a:t>
                      </a:r>
                      <a:r>
                        <a:rPr lang="en-IN" sz="800" baseline="0" dirty="0" err="1" smtClean="0"/>
                        <a:t>मार्च</a:t>
                      </a:r>
                      <a:r>
                        <a:rPr lang="en-IN" sz="800" baseline="0" dirty="0" smtClean="0"/>
                        <a:t> 2025</a:t>
                      </a:r>
                      <a:endParaRPr lang="en-IN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800" dirty="0" err="1" smtClean="0"/>
                        <a:t>माहे</a:t>
                      </a:r>
                      <a:r>
                        <a:rPr lang="en-IN" sz="800" dirty="0" smtClean="0"/>
                        <a:t> </a:t>
                      </a:r>
                      <a:r>
                        <a:rPr lang="en-IN" sz="800" baseline="0" dirty="0" smtClean="0"/>
                        <a:t> </a:t>
                      </a:r>
                      <a:r>
                        <a:rPr lang="en-IN" sz="800" baseline="0" dirty="0" err="1" smtClean="0"/>
                        <a:t>एप्रील</a:t>
                      </a:r>
                      <a:r>
                        <a:rPr lang="en-IN" sz="800" baseline="0" dirty="0" smtClean="0"/>
                        <a:t> 2025</a:t>
                      </a:r>
                      <a:endParaRPr lang="en-IN" sz="800" dirty="0"/>
                    </a:p>
                  </a:txBody>
                  <a:tcPr/>
                </a:tc>
              </a:tr>
              <a:tr h="693193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जेष्ठ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नागरीक</a:t>
                      </a:r>
                      <a:r>
                        <a:rPr lang="en-IN" sz="1000" baseline="0" dirty="0" smtClean="0"/>
                        <a:t> / </a:t>
                      </a:r>
                      <a:r>
                        <a:rPr lang="en-IN" sz="1000" baseline="0" dirty="0" err="1" smtClean="0"/>
                        <a:t>सैनिक</a:t>
                      </a:r>
                      <a:r>
                        <a:rPr lang="en-IN" sz="1000" baseline="0" dirty="0" smtClean="0"/>
                        <a:t>/</a:t>
                      </a:r>
                      <a:r>
                        <a:rPr lang="en-IN" sz="1000" baseline="0" dirty="0" err="1" smtClean="0"/>
                        <a:t>गर्भवती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महिला</a:t>
                      </a:r>
                      <a:r>
                        <a:rPr lang="en-IN" sz="1000" baseline="0" dirty="0" smtClean="0"/>
                        <a:t>/ </a:t>
                      </a:r>
                      <a:r>
                        <a:rPr lang="en-IN" sz="1000" baseline="0" dirty="0" err="1" smtClean="0"/>
                        <a:t>कडेवर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मुल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असलेल्या</a:t>
                      </a:r>
                      <a:r>
                        <a:rPr lang="en-IN" sz="1000" baseline="0" dirty="0" smtClean="0"/>
                        <a:t>  </a:t>
                      </a:r>
                      <a:r>
                        <a:rPr lang="en-IN" sz="1000" baseline="0" dirty="0" err="1" smtClean="0"/>
                        <a:t>महिला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यांना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प्राध्यान्याने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दस्त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नोंदणी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2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13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11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7</a:t>
                      </a:r>
                      <a:endParaRPr lang="en-IN" sz="1000" dirty="0"/>
                    </a:p>
                  </a:txBody>
                  <a:tcPr/>
                </a:tc>
              </a:tr>
              <a:tr h="497006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संगणकीकृत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प्रणालीमध्ये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नोदंणी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झालेल्या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दस्तांच्यसा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सूची</a:t>
                      </a:r>
                      <a:r>
                        <a:rPr lang="en-IN" sz="1000" baseline="0" dirty="0" smtClean="0"/>
                        <a:t> 2 </a:t>
                      </a:r>
                      <a:r>
                        <a:rPr lang="en-IN" sz="1000" baseline="0" dirty="0" err="1" smtClean="0"/>
                        <a:t>देणे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0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0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0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0</a:t>
                      </a:r>
                      <a:endParaRPr lang="en-IN" sz="1000" dirty="0"/>
                    </a:p>
                  </a:txBody>
                  <a:tcPr/>
                </a:tc>
              </a:tr>
              <a:tr h="300819">
                <a:tc>
                  <a:txBody>
                    <a:bodyPr/>
                    <a:lstStyle/>
                    <a:p>
                      <a:r>
                        <a:rPr lang="en-IN" sz="1000" baseline="0" dirty="0" err="1" smtClean="0"/>
                        <a:t>संगणकीय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मुल्यांकन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अहवाल</a:t>
                      </a:r>
                      <a:r>
                        <a:rPr lang="en-IN" sz="1000" baseline="0" dirty="0" smtClean="0"/>
                        <a:t> </a:t>
                      </a:r>
                      <a:r>
                        <a:rPr lang="en-IN" sz="1000" baseline="0" dirty="0" err="1" smtClean="0"/>
                        <a:t>देणे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25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5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20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/>
                        <a:t>22</a:t>
                      </a:r>
                      <a:endParaRPr lang="en-IN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IN" sz="1000" dirty="0" err="1" smtClean="0"/>
                        <a:t>एकूण</a:t>
                      </a:r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27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18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31</a:t>
                      </a:r>
                      <a:endParaRPr lang="en-IN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 smtClean="0"/>
                        <a:t>29</a:t>
                      </a:r>
                      <a:endParaRPr lang="en-IN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/>
                        <a:t>3</a:t>
                      </a:r>
                      <a:endParaRPr lang="en-US" sz="7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स्वच्छता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 </a:t>
                      </a:r>
                      <a:r>
                        <a:rPr lang="hi-IN" sz="1800" dirty="0" smtClean="0"/>
                        <a:t>दररोज </a:t>
                      </a:r>
                      <a:r>
                        <a:rPr lang="hi-IN" sz="1800" dirty="0"/>
                        <a:t>कार्यालयीन स्वच्छता ठेवण्यात येऊन कार्यालयीन वातावरण प्रसन्न् राहील </a:t>
                      </a:r>
                      <a:r>
                        <a:rPr lang="hi-IN" sz="1800" dirty="0" smtClean="0"/>
                        <a:t>याची </a:t>
                      </a:r>
                      <a:r>
                        <a:rPr lang="hi-IN" sz="1800" dirty="0"/>
                        <a:t>खबरदारी घेण्यात येत आहे</a:t>
                      </a:r>
                      <a:r>
                        <a:rPr lang="en-IN" sz="1800" dirty="0"/>
                        <a:t>.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/>
                        <a:t> </a:t>
                      </a:r>
                      <a:r>
                        <a:rPr lang="hi-IN" sz="1800" dirty="0"/>
                        <a:t>कार्यालयातील अभिलेखाचे </a:t>
                      </a:r>
                      <a:r>
                        <a:rPr lang="en-IN" sz="1800" dirty="0" err="1" smtClean="0"/>
                        <a:t>अलगी</a:t>
                      </a:r>
                      <a:r>
                        <a:rPr lang="hi-IN" sz="1800" dirty="0" smtClean="0"/>
                        <a:t>करण </a:t>
                      </a:r>
                      <a:r>
                        <a:rPr lang="hi-IN" sz="1800" dirty="0"/>
                        <a:t>व वर्गीकरण करण्याचे काम चालु आहे  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/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/>
                        <a:t>.</a:t>
                      </a:r>
                      <a:endParaRPr lang="en-US" sz="16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BEFORE</a:t>
            </a:r>
            <a:endParaRPr lang="en-US" sz="3200" b="1" dirty="0"/>
          </a:p>
        </p:txBody>
      </p:sp>
      <p:pic>
        <p:nvPicPr>
          <p:cNvPr id="9" name="Content Placeholder 8" descr="C:\Users\SCANNING GPP\Downloads\WhatsApp Image 2025-04-28 at 12.56.43 PM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743199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CANNING GPP\Downloads\WhatsApp Image 2025-04-28 at 12.56.47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2743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CANNING GPP\Downloads\WhatsApp Image 2025-04-28 at 12.56.45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  <p:sp>
        <p:nvSpPr>
          <p:cNvPr id="2058" name="AutoShape 10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0" name="AutoShape 12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2" name="AutoShape 14" descr="blob:https://web.whatsapp.com/f818f3e7-55c5-4bd9-8f0a-a2cc826ed6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14" descr="C:\Users\SCANNING GPP\Downloads\WhatsApp Image 2025-04-28 at 12.56.44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276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CANNING GPP\Downloads\WhatsApp Image 2025-04-28 at 1.58.54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76232"/>
            <a:ext cx="2971799" cy="461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CANNING GPP\Downloads\WhatsApp Image 2025-04-28 at 1.58.54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4" y="1476232"/>
            <a:ext cx="3197225" cy="461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695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/>
                        <a:t>4</a:t>
                      </a:r>
                      <a:endParaRPr lang="en-US" sz="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तक्रार निवारण </a:t>
                      </a: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कार्यालयात प्राप्त होणा</a:t>
                      </a:r>
                      <a:r>
                        <a:rPr lang="en-IN" sz="1600" b="1" dirty="0"/>
                        <a:t>-</a:t>
                      </a:r>
                      <a:r>
                        <a:rPr lang="hi-IN" sz="1600" b="1" dirty="0"/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600" b="1" dirty="0"/>
                        <a:t>. </a:t>
                      </a:r>
                      <a:r>
                        <a:rPr lang="hi-IN" sz="1600" b="1" dirty="0"/>
                        <a:t>तसेच तक्रार होणार नाही याची दक्षता घेण्यात येत</a:t>
                      </a:r>
                      <a:r>
                        <a:rPr lang="en-IN" sz="1600" b="1" dirty="0"/>
                        <a:t>  </a:t>
                      </a:r>
                      <a:r>
                        <a:rPr lang="hi-IN" sz="1600" b="1" dirty="0"/>
                        <a:t>आहे</a:t>
                      </a:r>
                      <a:r>
                        <a:rPr lang="en-IN" sz="1600" b="1" dirty="0"/>
                        <a:t>. </a:t>
                      </a:r>
                      <a:endParaRPr lang="en-IN" sz="1600" b="1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400" b="1" dirty="0" smtClean="0"/>
                        <a:t>प्राप्त तक्रारींचे निराकरण करण्यात येत आहे</a:t>
                      </a:r>
                      <a:r>
                        <a:rPr lang="en-IN" sz="1400" b="1" dirty="0" smtClean="0"/>
                        <a:t>.</a:t>
                      </a:r>
                      <a:endParaRPr lang="en-US" sz="12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4835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कार्यालयीन सोई सुविधा 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दुय्यम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निबंधक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 श्रेणी-1 </a:t>
                      </a:r>
                      <a:r>
                        <a:rPr lang="mr-IN" sz="1600" b="1" dirty="0" smtClean="0">
                          <a:solidFill>
                            <a:schemeClr val="tx1"/>
                          </a:solidFill>
                          <a:latin typeface="Mangal" pitchFamily="18" charset="0"/>
                          <a:cs typeface="Mangal" pitchFamily="18" charset="0"/>
                        </a:rPr>
                        <a:t>गोंडपीपरी </a:t>
                      </a:r>
                      <a:r>
                        <a:rPr lang="en-US" sz="1600" b="1" baseline="0" dirty="0" smtClean="0"/>
                        <a:t>  </a:t>
                      </a:r>
                      <a:r>
                        <a:rPr lang="en-US" sz="1600" b="1" baseline="0" dirty="0" err="1" smtClean="0"/>
                        <a:t>या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hi-IN" sz="1600" b="1" dirty="0" smtClean="0"/>
                        <a:t>कार्याल</a:t>
                      </a:r>
                      <a:r>
                        <a:rPr lang="en-US" sz="1600" b="1" dirty="0" err="1" smtClean="0"/>
                        <a:t>या</a:t>
                      </a:r>
                      <a:r>
                        <a:rPr lang="hi-IN" sz="1600" b="1" dirty="0" smtClean="0"/>
                        <a:t>मध्ये </a:t>
                      </a:r>
                      <a:r>
                        <a:rPr lang="hi-IN" sz="1600" b="1" dirty="0"/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 </a:t>
                      </a:r>
                      <a:r>
                        <a:rPr lang="hi-IN" sz="1600" b="1" dirty="0"/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600" b="1" dirty="0"/>
                        <a:t>  </a:t>
                      </a:r>
                      <a:r>
                        <a:rPr lang="hi-IN" sz="1600" b="1" dirty="0"/>
                        <a:t>लावण्यात आले आहेत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/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600" b="1" dirty="0"/>
                        <a:t>.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/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600" b="1" dirty="0" smtClean="0"/>
                        <a:t>.</a:t>
                      </a:r>
                      <a:endParaRPr lang="en-US" sz="1400" b="1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क्षेत्रीय</a:t>
                      </a:r>
                      <a:r>
                        <a:rPr lang="en-IN" sz="2000" dirty="0"/>
                        <a:t>  </a:t>
                      </a:r>
                      <a:r>
                        <a:rPr lang="hi-IN" sz="2000" dirty="0"/>
                        <a:t>कार्यालयांना भेटी</a:t>
                      </a:r>
                      <a:r>
                        <a:rPr lang="en-IN" sz="2000" dirty="0"/>
                        <a:t> 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ea typeface="Calibri"/>
                          <a:cs typeface="Mangal"/>
                        </a:rPr>
                        <a:t>लागू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ea typeface="Calibri"/>
                          <a:cs typeface="Mangal"/>
                        </a:rPr>
                        <a:t>नाही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Mangal"/>
                        </a:rPr>
                        <a:t> .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ई</a:t>
                      </a:r>
                      <a:r>
                        <a:rPr lang="en-IN" sz="2000" dirty="0"/>
                        <a:t>-</a:t>
                      </a:r>
                      <a:r>
                        <a:rPr lang="hi-IN" sz="2000" dirty="0"/>
                        <a:t>ऑफीस प्रणाली</a:t>
                      </a:r>
                      <a:r>
                        <a:rPr lang="en-IN" sz="2000" dirty="0"/>
                        <a:t>   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लागू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नाही</a:t>
                      </a:r>
                      <a:r>
                        <a:rPr lang="en-US" sz="2000" baseline="0" dirty="0" smtClean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628451"/>
                <a:gridCol w="5136444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आर्थिक व औद्योगिक</a:t>
                      </a:r>
                      <a:r>
                        <a:rPr lang="en-IN" sz="2000" dirty="0"/>
                        <a:t>  </a:t>
                      </a:r>
                      <a:r>
                        <a:rPr lang="hi-IN" sz="2000" dirty="0"/>
                        <a:t>गुंतवणुकीस प्रोत्साहन</a:t>
                      </a:r>
                      <a:r>
                        <a:rPr lang="en-IN" sz="2000" dirty="0"/>
                        <a:t>  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लागु नाही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505200"/>
          <a:ext cx="8534401" cy="2590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259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अधिकारी</a:t>
                      </a:r>
                      <a:r>
                        <a:rPr lang="en-IN" sz="2000" dirty="0"/>
                        <a:t>/</a:t>
                      </a:r>
                      <a:r>
                        <a:rPr lang="hi-IN" sz="2000" dirty="0"/>
                        <a:t>कर्मचारी प्रशिक्षण</a:t>
                      </a:r>
                      <a:r>
                        <a:rPr lang="en-IN" sz="2000" dirty="0"/>
                        <a:t>  / </a:t>
                      </a:r>
                      <a:r>
                        <a:rPr lang="hi-IN" sz="2000" dirty="0"/>
                        <a:t>सेवा विषयक बाबी आणि कृत्रिम बुध्दीमता तंत्रज्ञानाचा वापर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</a:t>
                      </a:r>
                      <a:r>
                        <a:rPr lang="hi-IN" sz="2000" dirty="0" smtClean="0"/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503</Words>
  <Application>Microsoft Office PowerPoint</Application>
  <PresentationFormat>On-screen Show (4:3)</PresentationFormat>
  <Paragraphs>124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दुय्यम निबंधक श्रेणी-1, गोंडपिपरी</vt:lpstr>
      <vt:lpstr>Slide 4</vt:lpstr>
      <vt:lpstr>Slide 5</vt:lpstr>
      <vt:lpstr>BEFORE</vt:lpstr>
      <vt:lpstr>AFTER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mabramhankar@gmail.com</cp:lastModifiedBy>
  <cp:revision>125</cp:revision>
  <dcterms:created xsi:type="dcterms:W3CDTF">2006-08-16T00:00:00Z</dcterms:created>
  <dcterms:modified xsi:type="dcterms:W3CDTF">2025-04-30T11:01:51Z</dcterms:modified>
</cp:coreProperties>
</file>