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</p:sldMasterIdLst>
  <p:notesMasterIdLst>
    <p:notesMasterId r:id="rId12"/>
  </p:notesMasterIdLst>
  <p:sldIdLst>
    <p:sldId id="256" r:id="rId2"/>
    <p:sldId id="730" r:id="rId3"/>
    <p:sldId id="734" r:id="rId4"/>
    <p:sldId id="757" r:id="rId5"/>
    <p:sldId id="758" r:id="rId6"/>
    <p:sldId id="761" r:id="rId7"/>
    <p:sldId id="759" r:id="rId8"/>
    <p:sldId id="745" r:id="rId9"/>
    <p:sldId id="760" r:id="rId10"/>
    <p:sldId id="264" r:id="rId11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=""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CECE8"/>
    <a:srgbClr val="3B87CD"/>
    <a:srgbClr val="2A4E60"/>
    <a:srgbClr val="CBE008"/>
    <a:srgbClr val="CCC81C"/>
    <a:srgbClr val="CEF315"/>
    <a:srgbClr val="FCE2CF"/>
    <a:srgbClr val="FFF8F0"/>
    <a:srgbClr val="FBE1CD"/>
    <a:srgbClr val="E1DBD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1" d="100"/>
          <a:sy n="61" d="100"/>
        </p:scale>
        <p:origin x="-474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53440" y="1645920"/>
            <a:ext cx="12562637" cy="2194560"/>
          </a:xfrm>
          <a:ln>
            <a:noFill/>
          </a:ln>
        </p:spPr>
        <p:txBody>
          <a:bodyPr vert="horz" tIns="0" rIns="26124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0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53440" y="3874243"/>
            <a:ext cx="12567514" cy="2103120"/>
          </a:xfrm>
        </p:spPr>
        <p:txBody>
          <a:bodyPr lIns="0" rIns="26124"/>
          <a:lstStyle>
            <a:lvl1pPr marL="0" marR="65311" indent="0" algn="r">
              <a:buNone/>
              <a:defRPr>
                <a:solidFill>
                  <a:schemeClr val="tx1"/>
                </a:solidFill>
              </a:defRPr>
            </a:lvl1pPr>
            <a:lvl2pPr marL="653110" indent="0" algn="ctr">
              <a:buNone/>
            </a:lvl2pPr>
            <a:lvl3pPr marL="1306220" indent="0" algn="ctr">
              <a:buNone/>
            </a:lvl3pPr>
            <a:lvl4pPr marL="1959331" indent="0" algn="ctr">
              <a:buNone/>
            </a:lvl4pPr>
            <a:lvl5pPr marL="2612441" indent="0" algn="ctr">
              <a:buNone/>
            </a:lvl5pPr>
            <a:lvl6pPr marL="3265551" indent="0" algn="ctr">
              <a:buNone/>
            </a:lvl6pPr>
            <a:lvl7pPr marL="3918661" indent="0" algn="ctr">
              <a:buNone/>
            </a:lvl7pPr>
            <a:lvl8pPr marL="4571771" indent="0" algn="ctr">
              <a:buNone/>
            </a:lvl8pPr>
            <a:lvl9pPr marL="5224882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1097282"/>
            <a:ext cx="3291840" cy="6254116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1097282"/>
            <a:ext cx="9631680" cy="625411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63" y="1580083"/>
            <a:ext cx="12435840" cy="1634947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0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63" y="3245597"/>
            <a:ext cx="12435840" cy="1811654"/>
          </a:xfrm>
        </p:spPr>
        <p:txBody>
          <a:bodyPr lIns="65311" rIns="65311" anchor="t"/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304102"/>
            <a:ext cx="6461760" cy="5321808"/>
          </a:xfrm>
        </p:spPr>
        <p:txBody>
          <a:bodyPr/>
          <a:lstStyle>
            <a:lvl1pPr>
              <a:defRPr sz="37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</p:spPr>
        <p:txBody>
          <a:bodyPr tIns="65311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226298"/>
            <a:ext cx="6464301" cy="791222"/>
          </a:xfrm>
        </p:spPr>
        <p:txBody>
          <a:bodyPr lIns="65311" tIns="0" rIns="65311" bIns="0" anchor="ctr">
            <a:noAutofit/>
          </a:bodyPr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432041" y="2231709"/>
            <a:ext cx="6466840" cy="785812"/>
          </a:xfrm>
        </p:spPr>
        <p:txBody>
          <a:bodyPr lIns="65311" tIns="0" rIns="65311" bIns="0" anchor="ctr"/>
          <a:lstStyle>
            <a:lvl1pPr marL="0" indent="0">
              <a:buNone/>
              <a:defRPr sz="3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9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31520" y="3017520"/>
            <a:ext cx="6464301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3017520"/>
            <a:ext cx="6466840" cy="4614864"/>
          </a:xfrm>
        </p:spPr>
        <p:txBody>
          <a:bodyPr tIns="0"/>
          <a:lstStyle>
            <a:lvl1pPr>
              <a:defRPr sz="31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289280" cy="1371600"/>
          </a:xfrm>
        </p:spPr>
        <p:txBody>
          <a:bodyPr vert="horz" tIns="65311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7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617222"/>
            <a:ext cx="4389120" cy="139446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37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097280" y="2011680"/>
            <a:ext cx="4389120" cy="5486400"/>
          </a:xfrm>
        </p:spPr>
        <p:txBody>
          <a:bodyPr lIns="26124" rIns="26124"/>
          <a:lstStyle>
            <a:lvl1pPr marL="0" indent="0" algn="l">
              <a:buNone/>
              <a:defRPr sz="2000"/>
            </a:lvl1pPr>
            <a:lvl2pPr indent="0" algn="l">
              <a:buNone/>
              <a:defRPr sz="1700"/>
            </a:lvl2pPr>
            <a:lvl3pPr indent="0" algn="l">
              <a:buNone/>
              <a:defRPr sz="1400"/>
            </a:lvl3pPr>
            <a:lvl4pPr indent="0" algn="l">
              <a:buNone/>
              <a:defRPr sz="1300"/>
            </a:lvl4pPr>
            <a:lvl5pPr indent="0" algn="l">
              <a:buNone/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720080" y="2011680"/>
            <a:ext cx="8178800" cy="5486400"/>
          </a:xfrm>
        </p:spPr>
        <p:txBody>
          <a:bodyPr tIns="0"/>
          <a:lstStyle>
            <a:lvl1pPr>
              <a:defRPr sz="4000"/>
            </a:lvl1pPr>
            <a:lvl2pPr>
              <a:defRPr sz="3700"/>
            </a:lvl2pPr>
            <a:lvl3pPr>
              <a:defRPr sz="3400"/>
            </a:lvl3pPr>
            <a:lvl4pPr>
              <a:defRPr sz="2900"/>
            </a:lvl4pPr>
            <a:lvl5pPr>
              <a:defRPr sz="2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5065205" y="1329692"/>
            <a:ext cx="8412480" cy="493776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2806614" y="6431723"/>
            <a:ext cx="248717" cy="18653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0" y="1412396"/>
            <a:ext cx="3540557" cy="1899145"/>
          </a:xfrm>
        </p:spPr>
        <p:txBody>
          <a:bodyPr vert="horz" lIns="65311" tIns="65311" rIns="65311" bIns="65311" anchor="b"/>
          <a:lstStyle>
            <a:lvl1pPr algn="l">
              <a:buNone/>
              <a:defRPr sz="29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5360" y="3394542"/>
            <a:ext cx="3535680" cy="2615184"/>
          </a:xfrm>
        </p:spPr>
        <p:txBody>
          <a:bodyPr lIns="91435" rIns="65311" bIns="65311" anchor="t"/>
          <a:lstStyle>
            <a:lvl1pPr marL="0" indent="0" algn="l">
              <a:spcBef>
                <a:spcPts val="357"/>
              </a:spcBef>
              <a:buFontTx/>
              <a:buNone/>
              <a:defRPr sz="19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23520" y="7627621"/>
            <a:ext cx="975360" cy="438150"/>
          </a:xfrm>
        </p:spPr>
        <p:txBody>
          <a:bodyPr/>
          <a:lstStyle/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5577269" y="1439420"/>
            <a:ext cx="7388352" cy="471830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5240" y="6979920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7010400" y="7463791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5240" y="-8573"/>
            <a:ext cx="14660880" cy="124968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010400" y="-8572"/>
            <a:ext cx="7620000" cy="76581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622" tIns="65311" rIns="130622" bIns="65311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731520" y="844906"/>
            <a:ext cx="13167360" cy="1371600"/>
          </a:xfrm>
          <a:prstGeom prst="rect">
            <a:avLst/>
          </a:prstGeom>
        </p:spPr>
        <p:txBody>
          <a:bodyPr vert="horz" lIns="0" tIns="65311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731520" y="2322576"/>
            <a:ext cx="13167360" cy="5266944"/>
          </a:xfrm>
          <a:prstGeom prst="rect">
            <a:avLst/>
          </a:prstGeom>
        </p:spPr>
        <p:txBody>
          <a:bodyPr vert="horz" lIns="130622" tIns="65311" rIns="130622" bIns="65311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D851E12-588F-47B5-8351-08FAA08C6D8E}" type="datetimeFigureOut">
              <a:rPr lang="en-US" smtClean="0"/>
              <a:t>28/04/2025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267200" y="7627621"/>
            <a:ext cx="536448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2679680" y="7627621"/>
            <a:ext cx="1219200" cy="43815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7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5966CE6-44CB-4424-B73B-DA098BEE7DB9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0427" y="242890"/>
            <a:ext cx="14688877" cy="779069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71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91866" indent="-391866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5268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indent="-35268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087" indent="-300431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089953" indent="-300431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2481819" indent="-300431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indent="-261244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34929" indent="-261244" algn="l" rtl="0" eaLnBrk="1" latinLnBrk="0" hangingPunct="1">
        <a:spcBef>
          <a:spcPct val="20000"/>
        </a:spcBef>
        <a:buClr>
          <a:schemeClr val="tx2"/>
        </a:buClr>
        <a:buChar char="•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526795" indent="-261244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=""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श्रेणी-1, </a:t>
            </a:r>
            <a:r>
              <a:rPr lang="en-US" sz="3200" b="1" dirty="0" err="1" smtClean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चिमुर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आशीष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राठोड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प्र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.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r>
              <a:rPr lang="en-US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 श्रेणी-1</a:t>
            </a:r>
            <a:r>
              <a:rPr lang="mr-IN" sz="2400" dirty="0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  <a:endParaRPr lang="mr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 smtClean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चिमुर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=""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=""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=""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29"/>
            <a:ext cx="13360398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पूर्वी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स्विकारलेले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नव्हते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तथापी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2002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नंतर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844295" y="3843580"/>
          <a:ext cx="11034796" cy="3717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699"/>
                <a:gridCol w="2758699"/>
                <a:gridCol w="2758699"/>
                <a:gridCol w="2758699"/>
              </a:tblGrid>
              <a:tr h="5786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प्राधान्य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माहे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जानेवारी</a:t>
                      </a:r>
                      <a:r>
                        <a:rPr lang="en-US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माहे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फेब्रुवारी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माहे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मार्च</a:t>
                      </a:r>
                      <a:r>
                        <a:rPr lang="en-US" baseline="0" dirty="0" smtClean="0"/>
                        <a:t> 2025</a:t>
                      </a:r>
                      <a:endParaRPr lang="en-US" dirty="0"/>
                    </a:p>
                  </a:txBody>
                  <a:tcPr/>
                </a:tc>
              </a:tr>
              <a:tr h="5786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अपंग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व्यक्ती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प्राधान्याने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5786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गर्भवती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महिला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प्राधान्याने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5786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वृध्द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व्यक्ती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प्राधान्याने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दस्त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नोंदणी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5786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एका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दिवशी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देण्यात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आलेली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नक्कल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578603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एकुण</a:t>
                      </a:r>
                      <a:r>
                        <a:rPr lang="en-US" baseline="0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52206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चिमुर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1270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318" y="2107768"/>
            <a:ext cx="3616276" cy="539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2107767"/>
            <a:ext cx="3200400" cy="539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1" y="2107766"/>
            <a:ext cx="3186192" cy="539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3300" y="2107765"/>
            <a:ext cx="3200400" cy="539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 smtClean="0"/>
              <a:t>तांत्रिक</a:t>
            </a:r>
            <a:r>
              <a:rPr lang="en-US" sz="3600" baseline="0" dirty="0" smtClean="0"/>
              <a:t> </a:t>
            </a:r>
            <a:r>
              <a:rPr lang="en-US" sz="3600" baseline="0" dirty="0" err="1" smtClean="0"/>
              <a:t>विषयक</a:t>
            </a:r>
            <a:r>
              <a:rPr lang="en-US" sz="3600" baseline="0" dirty="0" smtClean="0"/>
              <a:t> </a:t>
            </a:r>
            <a:r>
              <a:rPr lang="en-US" sz="3600" baseline="0" dirty="0" err="1" smtClean="0"/>
              <a:t>अद्यावत</a:t>
            </a:r>
            <a:r>
              <a:rPr lang="en-US" sz="3600" baseline="0" dirty="0" smtClean="0"/>
              <a:t> </a:t>
            </a:r>
            <a:r>
              <a:rPr lang="en-US" sz="3600" baseline="0" dirty="0" err="1" smtClean="0"/>
              <a:t>बाबी</a:t>
            </a:r>
            <a:r>
              <a:rPr lang="en-US" sz="3600" baseline="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31520" y="1472340"/>
            <a:ext cx="13167360" cy="1038385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या</a:t>
            </a:r>
            <a:r>
              <a:rPr lang="en-US" dirty="0" smtClean="0"/>
              <a:t> </a:t>
            </a:r>
            <a:r>
              <a:rPr lang="en-US" dirty="0" err="1" smtClean="0"/>
              <a:t>कार्यालयातील</a:t>
            </a:r>
            <a:r>
              <a:rPr lang="en-US" dirty="0" smtClean="0"/>
              <a:t> </a:t>
            </a:r>
            <a:r>
              <a:rPr lang="en-US" dirty="0" err="1" smtClean="0"/>
              <a:t>कर्मचारी</a:t>
            </a:r>
            <a:r>
              <a:rPr lang="en-US" dirty="0" smtClean="0"/>
              <a:t> </a:t>
            </a:r>
            <a:r>
              <a:rPr lang="en-US" dirty="0" err="1" smtClean="0"/>
              <a:t>यांनी</a:t>
            </a:r>
            <a:r>
              <a:rPr lang="en-US" dirty="0" smtClean="0"/>
              <a:t> </a:t>
            </a:r>
            <a:r>
              <a:rPr lang="en-US" dirty="0" err="1" smtClean="0"/>
              <a:t>iGOT</a:t>
            </a:r>
            <a:r>
              <a:rPr lang="en-US" dirty="0" smtClean="0"/>
              <a:t> </a:t>
            </a:r>
            <a:r>
              <a:rPr lang="en-US" dirty="0" err="1" smtClean="0"/>
              <a:t>कर्मयोगी</a:t>
            </a:r>
            <a:r>
              <a:rPr lang="en-US" dirty="0" smtClean="0"/>
              <a:t> </a:t>
            </a:r>
            <a:r>
              <a:rPr lang="en-US" dirty="0" err="1" smtClean="0"/>
              <a:t>या</a:t>
            </a:r>
            <a:r>
              <a:rPr lang="en-US" dirty="0" smtClean="0"/>
              <a:t> </a:t>
            </a:r>
            <a:r>
              <a:rPr lang="en-US" dirty="0" err="1" smtClean="0"/>
              <a:t>अप्लीकेशनवर</a:t>
            </a:r>
            <a:r>
              <a:rPr lang="en-US" dirty="0" smtClean="0"/>
              <a:t> </a:t>
            </a:r>
            <a:r>
              <a:rPr lang="en-US" dirty="0" err="1" smtClean="0"/>
              <a:t>नोंदणी</a:t>
            </a:r>
            <a:r>
              <a:rPr lang="en-US" dirty="0" smtClean="0"/>
              <a:t> </a:t>
            </a:r>
            <a:r>
              <a:rPr lang="en-US" dirty="0" err="1" smtClean="0"/>
              <a:t>करण्यात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आलेली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r>
              <a:rPr lang="en-US" dirty="0" err="1" smtClean="0"/>
              <a:t>Igot</a:t>
            </a:r>
            <a:r>
              <a:rPr lang="en-US" dirty="0" smtClean="0"/>
              <a:t> </a:t>
            </a:r>
            <a:r>
              <a:rPr lang="en-US" dirty="0" err="1" smtClean="0"/>
              <a:t>कर्मयोगीवर</a:t>
            </a:r>
            <a:r>
              <a:rPr lang="en-US" dirty="0" smtClean="0"/>
              <a:t> 5 </a:t>
            </a:r>
            <a:r>
              <a:rPr lang="en-US" dirty="0" err="1" smtClean="0"/>
              <a:t>अभ्यासक्रम</a:t>
            </a:r>
            <a:r>
              <a:rPr lang="en-US" dirty="0" smtClean="0"/>
              <a:t> </a:t>
            </a:r>
            <a:r>
              <a:rPr lang="en-US" dirty="0" err="1" smtClean="0"/>
              <a:t>पुर्ण</a:t>
            </a:r>
            <a:r>
              <a:rPr lang="en-US" dirty="0" smtClean="0"/>
              <a:t> </a:t>
            </a:r>
            <a:r>
              <a:rPr lang="en-US" dirty="0" err="1" smtClean="0"/>
              <a:t>केलेले</a:t>
            </a:r>
            <a:r>
              <a:rPr lang="en-US" dirty="0" smtClean="0"/>
              <a:t> </a:t>
            </a:r>
            <a:r>
              <a:rPr lang="en-US" dirty="0" err="1" smtClean="0"/>
              <a:t>आहे</a:t>
            </a:r>
            <a:r>
              <a:rPr lang="en-US" dirty="0" smtClean="0"/>
              <a:t>. </a:t>
            </a:r>
            <a:r>
              <a:rPr lang="en-US" dirty="0" err="1" smtClean="0"/>
              <a:t>त्याचे</a:t>
            </a:r>
            <a:r>
              <a:rPr lang="en-US" dirty="0" smtClean="0"/>
              <a:t> </a:t>
            </a:r>
            <a:r>
              <a:rPr lang="en-US" dirty="0" err="1" smtClean="0"/>
              <a:t>प्रमाणपत्र</a:t>
            </a:r>
            <a:r>
              <a:rPr lang="en-US" dirty="0" smtClean="0"/>
              <a:t> </a:t>
            </a:r>
            <a:r>
              <a:rPr lang="en-US" dirty="0" err="1" smtClean="0"/>
              <a:t>जोडण्यात</a:t>
            </a:r>
            <a:r>
              <a:rPr lang="en-US" dirty="0" smtClean="0"/>
              <a:t> </a:t>
            </a:r>
            <a:r>
              <a:rPr lang="en-US" dirty="0" err="1" smtClean="0"/>
              <a:t>आलेले</a:t>
            </a:r>
            <a:r>
              <a:rPr lang="en-US" dirty="0" smtClean="0"/>
              <a:t> </a:t>
            </a:r>
            <a:r>
              <a:rPr lang="en-US" dirty="0" err="1" smtClean="0"/>
              <a:t>आहेत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  <p:pic>
        <p:nvPicPr>
          <p:cNvPr id="1026" name="Picture 2" descr="C:\Users\Establishment\Desktop\chimur\WhatsApp Image 2025-04-28 at 4.42.58 P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9967" y="2510725"/>
            <a:ext cx="2634712" cy="4850970"/>
          </a:xfrm>
          <a:prstGeom prst="rect">
            <a:avLst/>
          </a:prstGeom>
          <a:noFill/>
        </p:spPr>
      </p:pic>
      <p:pic>
        <p:nvPicPr>
          <p:cNvPr id="1027" name="Picture 3" descr="C:\Users\Establishment\Desktop\chimur\WhatsApp Image 2025-04-28 at 4.42.11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1140" y="2510725"/>
            <a:ext cx="2619214" cy="4850969"/>
          </a:xfrm>
          <a:prstGeom prst="rect">
            <a:avLst/>
          </a:prstGeom>
          <a:noFill/>
        </p:spPr>
      </p:pic>
      <p:pic>
        <p:nvPicPr>
          <p:cNvPr id="1029" name="Picture 5" descr="C:\Users\Establishment\Desktop\chimur\WhatsApp Image 2025-04-28 at 4.41.34 PM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92312" y="2510725"/>
            <a:ext cx="2293749" cy="4850969"/>
          </a:xfrm>
          <a:prstGeom prst="rect">
            <a:avLst/>
          </a:prstGeom>
          <a:noFill/>
        </p:spPr>
      </p:pic>
      <p:pic>
        <p:nvPicPr>
          <p:cNvPr id="1030" name="Picture 6" descr="C:\Users\Establishment\Desktop\chimur\WhatsApp Image 2025-04-28 at 4.40.57 PM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18536" y="2510725"/>
            <a:ext cx="2306664" cy="4850970"/>
          </a:xfrm>
          <a:prstGeom prst="rect">
            <a:avLst/>
          </a:prstGeom>
          <a:noFill/>
        </p:spPr>
      </p:pic>
      <p:pic>
        <p:nvPicPr>
          <p:cNvPr id="1031" name="Picture 7" descr="C:\Users\Establishment\Desktop\chimur\WhatsApp Image 2025-04-28 at 4.38.57 PM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7749" y="2510725"/>
            <a:ext cx="2461131" cy="4850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A88E794-4EE1-B55A-9775-A04A21066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19531BF5-CF11-6952-13AA-2207B6FB2BC4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F561720E-D08C-9419-900C-FCCAC7492A2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49CE38C6-529D-814E-DEE1-F76E3C8EFDBD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24F493CA-687C-E4CC-93E8-4570F32827D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42540971-E4C8-0584-23DA-52226E8AB06E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547468-2CBF-D922-0F0B-5026286B9899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082B712-D19B-1BC6-147D-9E31E0AAC645}"/>
              </a:ext>
            </a:extLst>
          </p:cNvPr>
          <p:cNvSpPr txBox="1"/>
          <p:nvPr/>
        </p:nvSpPr>
        <p:spPr>
          <a:xfrm>
            <a:off x="634998" y="1189729"/>
            <a:ext cx="13360398" cy="30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जिल्हा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वर्ग-1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अधिनस्त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अभ्यागंताना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भेटीसाठी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चिमुर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येथिल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9:45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सांयकाळी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smtClean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6:15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पर्यन्त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           </a:t>
            </a:r>
          </a:p>
          <a:p>
            <a:pPr marL="542927" lvl="1" indent="-271463" algn="l">
              <a:lnSpc>
                <a:spcPts val="4320"/>
              </a:lnSpc>
            </a:pP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924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B4AE12DB-B017-89CF-24FE-100F8FD9DE0C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मुदतबाह्य अभिलेख नष्ट करने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98285972"/>
              </p:ext>
            </p:extLst>
          </p:nvPr>
        </p:nvGraphicFramePr>
        <p:xfrm>
          <a:off x="239886" y="2105451"/>
          <a:ext cx="13730110" cy="29070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1146809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1863091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1917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4257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  <a:gridCol w="3111500">
                  <a:extLst>
                    <a:ext uri="{9D8B030D-6E8A-4147-A177-3AD203B41FA5}">
                      <a16:colId xmlns=""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=""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चिमुर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करण्याकरीताची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कार्यवाही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सुरु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तसचे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त्याबाबतची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वर्गवारी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करण्याचे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सुरु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सदरचे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सन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2002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पुर्वीचे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जळालेले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</a:t>
                      </a:r>
                      <a:r>
                        <a:rPr lang="en-US" sz="2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.</a:t>
                      </a: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85753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=""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=""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=""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81183266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=""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=""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=""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=""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=""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=""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smtClean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0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 smtClean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=""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694274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5417</TotalTime>
  <Words>485</Words>
  <Application>Microsoft Office PowerPoint</Application>
  <PresentationFormat>Custom</PresentationFormat>
  <Paragraphs>104</Paragraphs>
  <Slides>10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Flow</vt:lpstr>
      <vt:lpstr>Slide 1</vt:lpstr>
      <vt:lpstr>Slide 2</vt:lpstr>
      <vt:lpstr>Slide 3</vt:lpstr>
      <vt:lpstr>Slide 4</vt:lpstr>
      <vt:lpstr>Slide 5</vt:lpstr>
      <vt:lpstr>तांत्रिक विषयक अद्यावत बाबी  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Establishment</cp:lastModifiedBy>
  <cp:revision>591</cp:revision>
  <dcterms:created xsi:type="dcterms:W3CDTF">2024-04-01T08:16:19Z</dcterms:created>
  <dcterms:modified xsi:type="dcterms:W3CDTF">2025-04-28T11:30:39Z</dcterms:modified>
</cp:coreProperties>
</file>