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730" r:id="rId3"/>
    <p:sldId id="734" r:id="rId4"/>
    <p:sldId id="757" r:id="rId5"/>
    <p:sldId id="758" r:id="rId6"/>
    <p:sldId id="759" r:id="rId7"/>
    <p:sldId id="745" r:id="rId8"/>
    <p:sldId id="760" r:id="rId9"/>
    <p:sldId id="264" r:id="rId10"/>
  </p:sldIdLst>
  <p:sldSz cx="14630400" cy="8229600"/>
  <p:notesSz cx="7104063" cy="1023461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R OFFICE PUNE Pune" initials="IP" lastIdx="1" clrIdx="0">
    <p:extLst>
      <p:ext uri="{19B8F6BF-5375-455C-9EA6-DF929625EA0E}">
        <p15:presenceInfo xmlns="" xmlns:p15="http://schemas.microsoft.com/office/powerpoint/2012/main" userId="57eea660dc7447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CECE8"/>
    <a:srgbClr val="3B87CD"/>
    <a:srgbClr val="2A4E60"/>
    <a:srgbClr val="CBE008"/>
    <a:srgbClr val="CCC81C"/>
    <a:srgbClr val="CEF315"/>
    <a:srgbClr val="FCE2CF"/>
    <a:srgbClr val="FFF8F0"/>
    <a:srgbClr val="FBE1CD"/>
    <a:srgbClr val="E1DBD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764" autoAdjust="0"/>
    <p:restoredTop sz="96340" autoAdjust="0"/>
  </p:normalViewPr>
  <p:slideViewPr>
    <p:cSldViewPr snapToGrid="0" snapToObjects="1">
      <p:cViewPr varScale="1">
        <p:scale>
          <a:sx n="73" d="100"/>
          <a:sy n="73" d="100"/>
        </p:scale>
        <p:origin x="-126" y="-180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4822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187A-30FE-4C4C-BD12-0D18C135F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416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3940314" y="794532"/>
            <a:ext cx="6749772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नोंदणी व मुद्रांक विभाग </a:t>
            </a:r>
            <a:endParaRPr lang="en-IN" sz="66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महाराष्ट्र शासन</a:t>
            </a:r>
            <a:r>
              <a:rPr lang="en-US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 </a:t>
            </a:r>
            <a:endParaRPr lang="en-IN" sz="2000" dirty="0"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9FCAA20-6340-6C01-7312-A07210CC90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7835" y="418886"/>
            <a:ext cx="2180444" cy="23725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3EB561D-14B5-2084-CD59-66268690ED6D}"/>
              </a:ext>
            </a:extLst>
          </p:cNvPr>
          <p:cNvSpPr/>
          <p:nvPr/>
        </p:nvSpPr>
        <p:spPr>
          <a:xfrm>
            <a:off x="0" y="7396401"/>
            <a:ext cx="14566602" cy="83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059C368-7620-A9F3-4CC0-6710654826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2937"/>
          <a:stretch/>
        </p:blipFill>
        <p:spPr>
          <a:xfrm>
            <a:off x="1077460" y="372600"/>
            <a:ext cx="2168631" cy="2465106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4BF7BF4-D6FA-2BD4-59D9-71B219C3E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719" y="3108616"/>
            <a:ext cx="2683156" cy="2012367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="" xmlns:a16="http://schemas.microsoft.com/office/drawing/2014/main" id="{211CC73C-073B-9004-B6F8-D075DCBD84F2}"/>
              </a:ext>
            </a:extLst>
          </p:cNvPr>
          <p:cNvSpPr/>
          <p:nvPr/>
        </p:nvSpPr>
        <p:spPr>
          <a:xfrm>
            <a:off x="800100" y="5575300"/>
            <a:ext cx="12928599" cy="17748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: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सह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वर्ग-2,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चंद्रपूर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क्षेत्रीय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निमशासकीय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कार्यालयांसाठी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100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दिवसांचा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कृति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आराखडा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164A718-D647-8871-1D21-2B772F7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620CEFE2-3B7F-4D25-16BE-C16E5ED422B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0C699991-CEA6-6897-4CAC-4EB4ACA8C733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C33D67EF-5EBA-2486-3FBF-DBF95DF0664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25D16FB-D5B7-F446-8CFF-F91211906C41}"/>
              </a:ext>
            </a:extLst>
          </p:cNvPr>
          <p:cNvSpPr txBox="1"/>
          <p:nvPr/>
        </p:nvSpPr>
        <p:spPr>
          <a:xfrm>
            <a:off x="2503804" y="437710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संकेतस्थळ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57BAB1-794B-B9EF-2EF3-CA07CB17F59E}"/>
              </a:ext>
            </a:extLst>
          </p:cNvPr>
          <p:cNvSpPr txBox="1"/>
          <p:nvPr/>
        </p:nvSpPr>
        <p:spPr>
          <a:xfrm>
            <a:off x="634998" y="1189729"/>
            <a:ext cx="13360398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ऑनलाईन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सुविधांची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विभागाविषयी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प्रकाशने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कायदे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अधिसुचना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महत्वाचे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दुवे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सांख्यिकी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संख्या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शुल्क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फी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सनद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सारथी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हमी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सेवांबाबत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वरील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विषयांची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संकेतस्थळावर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अदयावत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>
              <a:lnSpc>
                <a:spcPct val="150000"/>
              </a:lnSpc>
            </a:pP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="" xmlns:a16="http://schemas.microsoft.com/office/drawing/2014/main" id="{D597C2FF-A0F0-1BEA-29E3-F997526F4482}"/>
              </a:ext>
            </a:extLst>
          </p:cNvPr>
          <p:cNvSpPr/>
          <p:nvPr/>
        </p:nvSpPr>
        <p:spPr>
          <a:xfrm>
            <a:off x="2554604" y="4346702"/>
            <a:ext cx="8712200" cy="3868687"/>
          </a:xfrm>
          <a:custGeom>
            <a:avLst/>
            <a:gdLst/>
            <a:ahLst/>
            <a:cxnLst/>
            <a:rect l="l" t="t" r="r" b="b"/>
            <a:pathLst>
              <a:path w="8712200" h="4737100">
                <a:moveTo>
                  <a:pt x="0" y="0"/>
                </a:moveTo>
                <a:lnTo>
                  <a:pt x="8712200" y="0"/>
                </a:lnTo>
                <a:lnTo>
                  <a:pt x="8712200" y="4737100"/>
                </a:lnTo>
                <a:lnTo>
                  <a:pt x="0" y="47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56" b="-14356"/>
            </a:stretch>
          </a:blipFill>
        </p:spPr>
      </p:sp>
    </p:spTree>
    <p:extLst>
      <p:ext uri="{BB962C8B-B14F-4D97-AF65-F5344CB8AC3E}">
        <p14:creationId xmlns="" xmlns:p14="http://schemas.microsoft.com/office/powerpoint/2010/main" val="369396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BAB77D5-C8D6-E00E-1DC1-BE15FFB4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A0A343D-96FB-9C55-6433-A836737C4374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79FDD61-D185-D43D-4A21-E6F5D48345D5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E29B0C66-4DD2-4176-30E7-33E2377BC94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3AA07DE-9C9C-776D-06A1-1EC532A094C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5D462E01-AB14-EC32-26F5-A53037FA8C36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6F14D95-93A8-C53D-9BC1-4D9F46BBF38F}"/>
              </a:ext>
            </a:extLst>
          </p:cNvPr>
          <p:cNvSpPr txBox="1"/>
          <p:nvPr/>
        </p:nvSpPr>
        <p:spPr>
          <a:xfrm>
            <a:off x="2503804" y="43770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सुकर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जिवनमान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(Ease of Living)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FB48401-74EC-E90C-0C9C-6C07CBAEB31E}"/>
              </a:ext>
            </a:extLst>
          </p:cNvPr>
          <p:cNvSpPr txBox="1"/>
          <p:nvPr/>
        </p:nvSpPr>
        <p:spPr>
          <a:xfrm>
            <a:off x="634998" y="1189729"/>
            <a:ext cx="1336039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4" lvl="1" algn="just">
              <a:lnSpc>
                <a:spcPts val="4320"/>
              </a:lnSpc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पूर्वी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स्विकारलेले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नव्हते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तथापी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सरिता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प्रणालीअंतर्गत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नंतर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स्कॅन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दस्तांच्या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क्र.2,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नक्कल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अथवा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दुस-या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क्रमांक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प्रथम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विनामुल्य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220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87FDF418-1B25-E8DC-A6AF-342383740EA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02C49A2-0E2A-7BB2-F96E-53187DF6353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B76A82-A526-740D-E60B-301B42E65CFE}"/>
              </a:ext>
            </a:extLst>
          </p:cNvPr>
          <p:cNvSpPr txBox="1"/>
          <p:nvPr/>
        </p:nvSpPr>
        <p:spPr>
          <a:xfrm>
            <a:off x="634998" y="1189729"/>
            <a:ext cx="13360398" cy="30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जिल्हा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वर्ग-1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अधिनस्त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अभ्यागंताना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भेटीसाठी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चंद्रपूर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येथिल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9.45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सांयकाळी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6.15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पर्यन्त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          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419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188A04D-015D-8684-61EA-50F3647CB46B}"/>
              </a:ext>
            </a:extLst>
          </p:cNvPr>
          <p:cNvSpPr/>
          <p:nvPr/>
        </p:nvSpPr>
        <p:spPr>
          <a:xfrm>
            <a:off x="0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6CAD823-517E-AF0E-305E-A0B700C1D436}"/>
              </a:ext>
            </a:extLst>
          </p:cNvPr>
          <p:cNvSpPr txBox="1"/>
          <p:nvPr/>
        </p:nvSpPr>
        <p:spPr>
          <a:xfrm>
            <a:off x="7848600" y="1395705"/>
            <a:ext cx="6515100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नंतरचे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BBB99E3-03D9-C8B3-0970-502E78BE0968}"/>
              </a:ext>
            </a:extLst>
          </p:cNvPr>
          <p:cNvSpPr txBox="1"/>
          <p:nvPr/>
        </p:nvSpPr>
        <p:spPr>
          <a:xfrm>
            <a:off x="103317" y="1365236"/>
            <a:ext cx="7021383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पुर्वीचे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1030" name="Picture 6" descr="C:\Users\Marriage\Desktop\b6357efe-482f-4a6a-a82f-6df91fece576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905" y="2048996"/>
            <a:ext cx="3516182" cy="5400000"/>
          </a:xfrm>
          <a:prstGeom prst="rect">
            <a:avLst/>
          </a:prstGeom>
          <a:noFill/>
        </p:spPr>
      </p:pic>
      <p:pic>
        <p:nvPicPr>
          <p:cNvPr id="1031" name="Picture 7" descr="C:\Users\Marriage\Desktop\6b8eea40-3040-4b5b-b441-c9a139fd62f7-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72903" y="2054703"/>
            <a:ext cx="3357343" cy="5400000"/>
          </a:xfrm>
          <a:prstGeom prst="rect">
            <a:avLst/>
          </a:prstGeom>
          <a:noFill/>
        </p:spPr>
      </p:pic>
      <p:pic>
        <p:nvPicPr>
          <p:cNvPr id="1032" name="Picture 8" descr="C:\Users\Marriage\Desktop\b383dc6e-be81-4ca7-a210-a0c71702338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59781" y="2058822"/>
            <a:ext cx="3069543" cy="5400000"/>
          </a:xfrm>
          <a:prstGeom prst="rect">
            <a:avLst/>
          </a:prstGeom>
          <a:noFill/>
        </p:spPr>
      </p:pic>
      <p:pic>
        <p:nvPicPr>
          <p:cNvPr id="1033" name="Picture 9" descr="C:\Users\Marriage\Desktop\1945ba9c-a794-45c1-8d8d-11da22eb6887-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298257" y="2058822"/>
            <a:ext cx="2990192" cy="54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70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A88E794-4EE1-B55A-9775-A04A21066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19531BF5-CF11-6952-13AA-2207B6FB2BC4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F561720E-D08C-9419-900C-FCCAC7492A2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49CE38C6-529D-814E-DEE1-F76E3C8EFDBD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24F493CA-687C-E4CC-93E8-4570F32827D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42540971-E4C8-0584-23DA-52226E8AB06E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3547468-2CBF-D922-0F0B-5026286B9899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082B712-D19B-1BC6-147D-9E31E0AAC645}"/>
              </a:ext>
            </a:extLst>
          </p:cNvPr>
          <p:cNvSpPr txBox="1"/>
          <p:nvPr/>
        </p:nvSpPr>
        <p:spPr>
          <a:xfrm>
            <a:off x="634998" y="1189729"/>
            <a:ext cx="13360398" cy="30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जिल्हा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वर्ग-1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अधिनस्त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अभ्यागंताना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भेटीसाठी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चंद्रपूर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येथिल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9.45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सांयकाळी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6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.15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पर्यन्त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          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924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3D27825-99E1-FAD1-F1C8-1D5F8042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B4AE12DB-B017-89CF-24FE-100F8FD9DE0C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ADD3B4A-0A6F-6576-35F1-7095D22E1CE2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974A8704-74A9-0694-3AF8-636599F2C35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8D3D867D-A80B-FA64-BF52-6469FC4C475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3AEB5EA8-AB45-76B9-2BE5-31E405CEE1E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15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C22B1DD-BB2F-1031-79C7-AFF159899B64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मुदतबाह्य अभिलेख नष्ट करने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19FB5DA2-1A27-AECB-5733-B5303E71A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98285972"/>
              </p:ext>
            </p:extLst>
          </p:nvPr>
        </p:nvGraphicFramePr>
        <p:xfrm>
          <a:off x="239886" y="2105451"/>
          <a:ext cx="13730110" cy="328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7114">
                  <a:extLst>
                    <a:ext uri="{9D8B030D-6E8A-4147-A177-3AD203B41FA5}">
                      <a16:colId xmlns="" xmlns:a16="http://schemas.microsoft.com/office/drawing/2014/main" val="3319097222"/>
                    </a:ext>
                  </a:extLst>
                </a:gridCol>
                <a:gridCol w="1146809">
                  <a:extLst>
                    <a:ext uri="{9D8B030D-6E8A-4147-A177-3AD203B41FA5}">
                      <a16:colId xmlns="" xmlns:a16="http://schemas.microsoft.com/office/drawing/2014/main" val="3018179520"/>
                    </a:ext>
                  </a:extLst>
                </a:gridCol>
                <a:gridCol w="1863091">
                  <a:extLst>
                    <a:ext uri="{9D8B030D-6E8A-4147-A177-3AD203B41FA5}">
                      <a16:colId xmlns="" xmlns:a16="http://schemas.microsoft.com/office/drawing/2014/main" val="3108358033"/>
                    </a:ext>
                  </a:extLst>
                </a:gridCol>
                <a:gridCol w="1917700">
                  <a:extLst>
                    <a:ext uri="{9D8B030D-6E8A-4147-A177-3AD203B41FA5}">
                      <a16:colId xmlns="" xmlns:a16="http://schemas.microsoft.com/office/drawing/2014/main" val="2291330117"/>
                    </a:ext>
                  </a:extLst>
                </a:gridCol>
                <a:gridCol w="2425700">
                  <a:extLst>
                    <a:ext uri="{9D8B030D-6E8A-4147-A177-3AD203B41FA5}">
                      <a16:colId xmlns="" xmlns:a16="http://schemas.microsoft.com/office/drawing/2014/main" val="4077259278"/>
                    </a:ext>
                  </a:extLst>
                </a:gridCol>
                <a:gridCol w="3111500">
                  <a:extLst>
                    <a:ext uri="{9D8B030D-6E8A-4147-A177-3AD203B41FA5}">
                      <a16:colId xmlns="" xmlns:a16="http://schemas.microsoft.com/office/drawing/2014/main" val="2356850940"/>
                    </a:ext>
                  </a:extLst>
                </a:gridCol>
                <a:gridCol w="2108196">
                  <a:extLst>
                    <a:ext uri="{9D8B030D-6E8A-4147-A177-3AD203B41FA5}">
                      <a16:colId xmlns="" xmlns:a16="http://schemas.microsoft.com/office/drawing/2014/main" val="381091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नाव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करावयाचे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एकूण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केलेले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करणेवर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शिल्लक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(2-3)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कामकाज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प्रलंबित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राहणेचे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शेरा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सह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दुय्यम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निबंधक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चंद्रपूर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  <a:p>
                      <a:pPr algn="l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6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नोंदणी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भाग-2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क्र.826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प्रमाणे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विनाशास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पात्र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नसल्याने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8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सदरचे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1832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पासून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कार्यरत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आहे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112067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88575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22CC05A-AD58-7E81-8952-E7FD66D6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F9931E3-D202-FC89-21D1-C8C9DF75CCD9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118BF62-D05F-63D0-2627-CCD613E171C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FFC83468-03F2-DC66-D18C-4BF9C27F8F04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3EF40FA-DAE4-B984-FDBF-F64922ABF07F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42B051E-503C-2208-0FCC-6B3AE46D2401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15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F5B64FF-CEBB-A158-2C4F-58129AAA8C30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तक्रार निवारण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B1A26570-7942-F390-03AB-7C43A5194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81183266"/>
              </p:ext>
            </p:extLst>
          </p:nvPr>
        </p:nvGraphicFramePr>
        <p:xfrm>
          <a:off x="341486" y="1610004"/>
          <a:ext cx="13298314" cy="312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714">
                  <a:extLst>
                    <a:ext uri="{9D8B030D-6E8A-4147-A177-3AD203B41FA5}">
                      <a16:colId xmlns="" xmlns:a16="http://schemas.microsoft.com/office/drawing/2014/main" val="3319097222"/>
                    </a:ext>
                  </a:extLst>
                </a:gridCol>
                <a:gridCol w="4114800">
                  <a:extLst>
                    <a:ext uri="{9D8B030D-6E8A-4147-A177-3AD203B41FA5}">
                      <a16:colId xmlns="" xmlns:a16="http://schemas.microsoft.com/office/drawing/2014/main" val="3018179520"/>
                    </a:ext>
                  </a:extLst>
                </a:gridCol>
                <a:gridCol w="2895600">
                  <a:extLst>
                    <a:ext uri="{9D8B030D-6E8A-4147-A177-3AD203B41FA5}">
                      <a16:colId xmlns="" xmlns:a16="http://schemas.microsoft.com/office/drawing/2014/main" val="3108358033"/>
                    </a:ext>
                  </a:extLst>
                </a:gridCol>
                <a:gridCol w="2552700">
                  <a:extLst>
                    <a:ext uri="{9D8B030D-6E8A-4147-A177-3AD203B41FA5}">
                      <a16:colId xmlns="" xmlns:a16="http://schemas.microsoft.com/office/drawing/2014/main" val="2291330117"/>
                    </a:ext>
                  </a:extLst>
                </a:gridCol>
                <a:gridCol w="2222500">
                  <a:extLst>
                    <a:ext uri="{9D8B030D-6E8A-4147-A177-3AD203B41FA5}">
                      <a16:colId xmlns="" xmlns:a16="http://schemas.microsoft.com/office/drawing/2014/main" val="407725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तक्रार प्रकार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निकाली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शिल्लक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=""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कार्यालयात प्रतक्ष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11206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2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आपले सरकार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78784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3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पी जी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269100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4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सीआरयम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2962848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76942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8026055-0A5D-2A38-2750-708C057FFAB9}"/>
              </a:ext>
            </a:extLst>
          </p:cNvPr>
          <p:cNvSpPr/>
          <p:nvPr/>
        </p:nvSpPr>
        <p:spPr>
          <a:xfrm>
            <a:off x="6801920" y="0"/>
            <a:ext cx="7828480" cy="822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2"/>
          <p:cNvSpPr/>
          <p:nvPr/>
        </p:nvSpPr>
        <p:spPr>
          <a:xfrm>
            <a:off x="7152799" y="6141490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श्री. </a:t>
            </a:r>
            <a:r>
              <a:rPr lang="en-IN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बोमेश्वर</a:t>
            </a:r>
            <a:r>
              <a:rPr lang="en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IN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नामदेवराव</a:t>
            </a:r>
            <a:r>
              <a:rPr lang="en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IN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माहोरे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(</a:t>
            </a:r>
            <a:r>
              <a:rPr lang="en-IN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प्र</a:t>
            </a:r>
            <a:r>
              <a:rPr lang="en-IN" sz="240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.) </a:t>
            </a:r>
            <a:r>
              <a:rPr lang="mr-IN" sz="240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सह </a:t>
            </a: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दुय्यम निबंधक, वर्ग-2,</a:t>
            </a: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IN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चंद्रपूर</a:t>
            </a:r>
            <a:endParaRPr lang="en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3A78B6A-4238-EB2A-E33D-BAA5D5B7DC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50498" y="2156056"/>
            <a:ext cx="2180444" cy="2372534"/>
          </a:xfrm>
          <a:prstGeom prst="rect">
            <a:avLst/>
          </a:prstGeom>
        </p:spPr>
      </p:pic>
      <p:pic>
        <p:nvPicPr>
          <p:cNvPr id="10" name="Picture 9" descr="download.png">
            <a:extLst>
              <a:ext uri="{FF2B5EF4-FFF2-40B4-BE49-F238E27FC236}">
                <a16:creationId xmlns="" xmlns:a16="http://schemas.microsoft.com/office/drawing/2014/main" id="{F9659C5C-01D2-8754-B9F7-06025F8E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51" y="483281"/>
            <a:ext cx="4465841" cy="2571768"/>
          </a:xfrm>
          <a:prstGeom prst="rect">
            <a:avLst/>
          </a:prstGeom>
        </p:spPr>
      </p:pic>
      <p:pic>
        <p:nvPicPr>
          <p:cNvPr id="7" name="Picture 6" descr="close-up-pretty-bunch-red-ros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732" y="3512249"/>
            <a:ext cx="2763078" cy="4144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5468</TotalTime>
  <Words>399</Words>
  <Application>Microsoft Office PowerPoint</Application>
  <PresentationFormat>Custom</PresentationFormat>
  <Paragraphs>69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Windows User</cp:lastModifiedBy>
  <cp:revision>585</cp:revision>
  <dcterms:created xsi:type="dcterms:W3CDTF">2024-04-01T08:16:19Z</dcterms:created>
  <dcterms:modified xsi:type="dcterms:W3CDTF">2025-04-28T07:36:38Z</dcterms:modified>
</cp:coreProperties>
</file>