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70" r:id="rId13"/>
    <p:sldId id="269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355168-998F-48F1-9597-FB13A36B598E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09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3ACE-6AB7-4E6E-830F-884A28C9EFAC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8134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75" y="757238"/>
            <a:ext cx="3597275" cy="2697162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C000"/>
            </a:gs>
            <a:gs pos="49000">
              <a:schemeClr val="bg2"/>
            </a:gs>
            <a:gs pos="19000">
              <a:srgbClr val="00B050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362200"/>
            <a:ext cx="2682240" cy="24384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66800" y="4711495"/>
            <a:ext cx="6781800" cy="927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 व मुद्रांक विभाग </a:t>
            </a:r>
            <a:endParaRPr lang="en-IN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0"/>
            <a:ext cx="1905000" cy="1752600"/>
          </a:xfrm>
          <a:prstGeom prst="rect">
            <a:avLst/>
          </a:prstGeom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0"/>
            <a:ext cx="107833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C74D48-47CA-80FA-015E-61483FE07BE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7"/>
          <a:stretch/>
        </p:blipFill>
        <p:spPr>
          <a:xfrm>
            <a:off x="0" y="0"/>
            <a:ext cx="1828800" cy="1752600"/>
          </a:xfrm>
          <a:prstGeom prst="rect">
            <a:avLst/>
          </a:prstGeom>
          <a:noFill/>
        </p:spPr>
      </p:pic>
      <p:pic>
        <p:nvPicPr>
          <p:cNvPr id="8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410200"/>
            <a:ext cx="990600" cy="1238250"/>
          </a:xfrm>
          <a:prstGeom prst="rect">
            <a:avLst/>
          </a:prstGeom>
          <a:noFill/>
        </p:spPr>
      </p:pic>
      <p:pic>
        <p:nvPicPr>
          <p:cNvPr id="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10200"/>
            <a:ext cx="990600" cy="12382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90800" y="1524000"/>
            <a:ext cx="3926075" cy="927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महाराष्ट्र शासन</a:t>
            </a:r>
            <a:endParaRPr lang="en-US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नाविण्यपुर्ण </a:t>
                      </a:r>
                      <a:r>
                        <a:rPr lang="hi-IN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उपक्रम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       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 दिवसाची कार्यालयीन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सुधारणाची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विशेष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मोहिमे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अंतर्गत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फेब्रुवारी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2002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नंतरच्या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दस्तांची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व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प्रमाणित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नक्कल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एका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दिवसात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पुरवल्या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जातात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 कार्यालयाच्या आस्थापनेवर अधिकारी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 </a:t>
            </a:r>
            <a:r>
              <a:rPr lang="en-US" sz="24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यांची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 नोंदणी करण्यात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तसेच सर्व कर्मचारी यांनी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05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अभ्यासक्रम पुर्ण केले आहेत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त्याची यादी यासोबत जोडण्यात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              </a:t>
            </a:r>
            <a:r>
              <a:rPr lang="hi-IN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1500174"/>
            <a:ext cx="3929090" cy="155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876" y="1447801"/>
            <a:ext cx="4143404" cy="155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4348" y="3143248"/>
            <a:ext cx="3857652" cy="18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14876" y="3071810"/>
            <a:ext cx="4143404" cy="169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4929198"/>
            <a:ext cx="400052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6314" y="4953001"/>
            <a:ext cx="4143403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990" y="270164"/>
            <a:ext cx="204121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57400"/>
            <a:ext cx="5791200" cy="236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8768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1000"/>
            <a:ext cx="1752600" cy="158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दुय्यम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श्रेणी-1,</a:t>
            </a:r>
          </a:p>
          <a:p>
            <a:pPr algn="ctr"/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ब्रम्हपुरी</a:t>
            </a:r>
            <a:endParaRPr lang="en-US" sz="5400" b="1" dirty="0">
              <a:ln w="11430">
                <a:solidFill>
                  <a:srgbClr val="0070C0"/>
                </a:solidFill>
              </a:ln>
              <a:gradFill flip="none" rotWithShape="1">
                <a:gsLst>
                  <a:gs pos="86000">
                    <a:srgbClr val="FFC000"/>
                  </a:gs>
                  <a:gs pos="49000">
                    <a:schemeClr val="bg2"/>
                  </a:gs>
                  <a:gs pos="19000">
                    <a:srgbClr val="00B050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0" y="4128701"/>
            <a:ext cx="91440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सादरकर्ता</a:t>
            </a:r>
            <a:r>
              <a:rPr lang="en-US" sz="3200" b="1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श्री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जयंत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डी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मडावी</a:t>
            </a:r>
            <a:endParaRPr lang="en-US" sz="32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दुय्यम निबंधक</a:t>
            </a:r>
            <a:r>
              <a:rPr lang="en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श्रेणी-1, </a:t>
            </a:r>
            <a:r>
              <a:rPr lang="en-IN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ब्रम्हपुरी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1905000"/>
            <a:ext cx="3124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19750"/>
            <a:ext cx="990600" cy="1238250"/>
          </a:xfrm>
          <a:prstGeom prst="rect">
            <a:avLst/>
          </a:prstGeom>
          <a:noFill/>
        </p:spPr>
      </p:pic>
      <p:pic>
        <p:nvPicPr>
          <p:cNvPr id="15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410200"/>
            <a:ext cx="990600" cy="12382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657600" y="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महाराष्ट्र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शासन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2C74D48-47CA-80FA-015E-61483FE07BE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7"/>
          <a:stretch/>
        </p:blipFill>
        <p:spPr>
          <a:xfrm>
            <a:off x="0" y="0"/>
            <a:ext cx="1828800" cy="175260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209800"/>
          <a:ext cx="8839200" cy="449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30645"/>
                <a:gridCol w="7908555"/>
              </a:tblGrid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क्र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8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कामाचे स्वरुप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संकेतस्थळ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सुकर जीवनमान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स्वच्छता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तक्रार निवारण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सोई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सुविधा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क्षेत्रील कार्यालयांना भेटी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ई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ऑफिस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प्रणाली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अधिकारी कर्मचारी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प्रशिक्षण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नाविण्यपुर्ण उपक्रम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दुय्यम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श्रेणी-1,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ब्रम्हपुरी</a:t>
            </a:r>
            <a:endParaRPr lang="en-US" sz="5400" b="1" dirty="0">
              <a:ln w="11430">
                <a:solidFill>
                  <a:srgbClr val="0070C0"/>
                </a:solidFill>
              </a:ln>
              <a:gradFill flip="none" rotWithShape="1">
                <a:gsLst>
                  <a:gs pos="86000">
                    <a:srgbClr val="FFC000"/>
                  </a:gs>
                  <a:gs pos="49000">
                    <a:schemeClr val="bg2"/>
                  </a:gs>
                  <a:gs pos="19000">
                    <a:srgbClr val="00B050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3942701"/>
              </p:ext>
            </p:extLst>
          </p:nvPr>
        </p:nvGraphicFramePr>
        <p:xfrm>
          <a:off x="457200" y="914400"/>
          <a:ext cx="8382000" cy="546814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2162506"/>
                <a:gridCol w="5491213"/>
              </a:tblGrid>
              <a:tr h="1371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संकेतस्थळ 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कामकाजात</a:t>
                      </a:r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इतर अनेक विभागासी संपर्क</a:t>
                      </a:r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hi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 </a:t>
                      </a:r>
                      <a:endParaRPr lang="en-US" sz="1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6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सुकर जीवनमान</a:t>
                      </a:r>
                      <a:r>
                        <a:rPr lang="en-US" sz="18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नोंदणीसाठी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येणा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पक्षकारांना</a:t>
                      </a:r>
                      <a:r>
                        <a:rPr lang="en-US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नोंदणी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मुद्रांक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विषयक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माहिती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दिली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जाते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वृध्द व्यक्ती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अपंग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 गरोदर स्त्रिया यांची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प्राधान्याने दस्त नोंदणी केली जाते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कार्यालयामध्ये येणा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सर्व पक्षकारांना सौजन्यपुर्व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सहकार्य केले जाते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अभ्यागताना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पिण्याचे पाणी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बैठक व्यवस्था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 </a:t>
                      </a:r>
                      <a:r>
                        <a:rPr lang="en-IN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दुय्यम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निबंधक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ब्रम्हपुरी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हे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तहसिल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कार्यालयाचे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प्रशासकीय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ईमरतीत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पहील्या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मजल्याव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असुन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दिव्यांग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व्यक्ती यांचे साठी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रॅम्पची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सुविधा </a:t>
                      </a:r>
                      <a:r>
                        <a:rPr lang="en-IN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नसल्याने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व्हील चेअर </a:t>
                      </a:r>
                      <a:r>
                        <a:rPr lang="en-IN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ची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व्यवस्था</a:t>
                      </a:r>
                      <a:r>
                        <a:rPr lang="en-IN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करण्यात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आली </a:t>
                      </a:r>
                      <a:r>
                        <a:rPr lang="en-IN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नाही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IN" sz="16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95600" y="0"/>
            <a:ext cx="39624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4498528"/>
              </p:ext>
            </p:extLst>
          </p:nvPr>
        </p:nvGraphicFramePr>
        <p:xfrm>
          <a:off x="3286116" y="4500571"/>
          <a:ext cx="5557838" cy="24079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61381"/>
                <a:gridCol w="1157883"/>
                <a:gridCol w="1119287"/>
                <a:gridCol w="1119287"/>
              </a:tblGrid>
              <a:tr h="805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aseline="0" dirty="0" err="1" smtClean="0"/>
                        <a:t>प्राधान्याने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दस्त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नोंदणी</a:t>
                      </a:r>
                      <a:endParaRPr lang="en-IN" sz="1600" dirty="0" smtClean="0"/>
                    </a:p>
                    <a:p>
                      <a:pPr algn="ctr"/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/>
                        <a:t>माहे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जानेवारी</a:t>
                      </a:r>
                      <a:r>
                        <a:rPr lang="en-IN" sz="1600" dirty="0" smtClean="0"/>
                        <a:t> 2025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/>
                        <a:t>माहे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फेब्रवारी</a:t>
                      </a:r>
                      <a:r>
                        <a:rPr lang="en-IN" sz="1600" baseline="0" dirty="0" smtClean="0"/>
                        <a:t> 2025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/>
                        <a:t>माहे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मार्च</a:t>
                      </a:r>
                      <a:r>
                        <a:rPr lang="en-IN" sz="1600" baseline="0" dirty="0" smtClean="0"/>
                        <a:t> 2025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8250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अपंग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व्यक्ती</a:t>
                      </a:r>
                      <a:r>
                        <a:rPr lang="en-IN" sz="1600" baseline="0" dirty="0" smtClean="0"/>
                        <a:t>  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8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 smtClean="0"/>
                        <a:t>गरोदर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महिला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8250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सिनीयर</a:t>
                      </a:r>
                      <a:r>
                        <a:rPr lang="en-IN" sz="1600" baseline="0" dirty="0" smtClean="0"/>
                        <a:t>   </a:t>
                      </a:r>
                      <a:r>
                        <a:rPr lang="en-IN" sz="1600" baseline="0" dirty="0" err="1" smtClean="0"/>
                        <a:t>सिटीझन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566977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एका</a:t>
                      </a:r>
                      <a:r>
                        <a:rPr lang="en-IN" sz="1600" dirty="0" smtClean="0"/>
                        <a:t>   </a:t>
                      </a:r>
                      <a:r>
                        <a:rPr lang="en-IN" sz="1600" dirty="0" err="1" smtClean="0"/>
                        <a:t>दिवसात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देण्यात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आलेली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नक्कल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स्वच्छता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दररोज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स्वच्छता ठेवण्यात येऊन कार्यालयीन वातावरण प्रसन्न् राहील याची खबरदारी घेण्यात येत आहे</a:t>
                      </a: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कार्यालयातील अभिलेखाचे निंदणीकरण व वर्गीकरण करण्याचे काम चालु आहे  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228600"/>
            <a:ext cx="2438400" cy="685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BEFOR</a:t>
            </a:r>
            <a:endParaRPr lang="en-US" sz="3200" b="1" dirty="0"/>
          </a:p>
        </p:txBody>
      </p:sp>
      <p:sp>
        <p:nvSpPr>
          <p:cNvPr id="2" name="AutoShape 2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8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642" y="990600"/>
            <a:ext cx="4296916" cy="47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928670"/>
            <a:ext cx="4093252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AutoShape 2" descr="blob:https://web.whatsapp.com/630460cf-213f-4ca3-8636-07e694957a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268" name="AutoShape 4" descr="blob:https://web.whatsapp.com/630460cf-213f-4ca3-8636-07e694957a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34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228600"/>
            <a:ext cx="2438400" cy="685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AFTER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1000108"/>
            <a:ext cx="4500594" cy="492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57752" y="1000108"/>
            <a:ext cx="3697058" cy="491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6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6958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lang="en-US" sz="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तक्रार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निवारण </a:t>
                      </a: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कार्यालयात प्राप्त होणा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 तक्रार होणार नाही याची दक्षता घेण्यात येत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आहे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प्राप्त तक्रारींचे निराकरण करण्यात येत आहे</a:t>
                      </a:r>
                      <a:r>
                        <a:rPr lang="en-IN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5454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सोई सुविधा 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दुय्यम निबंधक </a:t>
                      </a:r>
                      <a:r>
                        <a:rPr lang="en-IN" sz="16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श्रेणी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– 1,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ब्रम्हपुरी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en-US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</a:t>
                      </a:r>
                      <a:r>
                        <a:rPr lang="en-US" sz="16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मध्ये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कर्मचारी व अभ्यगत यांचेसाठी स्वच्छ प्रसाधनगृहांची व्यवस्था </a:t>
                      </a:r>
                      <a:r>
                        <a:rPr lang="en-IN" sz="16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प्रशासकीय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ईमारत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तहसिल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ब्रम्हपुरी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येथे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करण्यात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आली आहे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लावण्यात आले आहेत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30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 यांचेसाठी बैठकीची स्वतंत्र व्यवस्था 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करण्यात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आली आहे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अभ्यागतांना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उदवाहन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सुविधा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प्रशासकीय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ईमारत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तहसिल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ब्रम्हपुरी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येथे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देण्यात आली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आहे</a:t>
                      </a:r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C000"/>
            </a:gs>
            <a:gs pos="49000">
              <a:schemeClr val="bg2"/>
            </a:gs>
            <a:gs pos="19000">
              <a:srgbClr val="00B050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lang="en-US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क्षेत्रीय</a:t>
                      </a:r>
                      <a:r>
                        <a:rPr lang="en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कार्यालयांना भेटी</a:t>
                      </a:r>
                      <a:r>
                        <a:rPr lang="en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lang="en-US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लागू</a:t>
                      </a: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नाही</a:t>
                      </a: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. </a:t>
                      </a:r>
                      <a:endParaRPr lang="en-US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ई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ऑफीस प्रणाली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लागू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नाही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811896"/>
                <a:gridCol w="4952999"/>
              </a:tblGrid>
              <a:tr h="990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आर्थिक व औद्योगिक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गुंतवणुकीस प्रोत्साहन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लागु नाही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657600"/>
          <a:ext cx="8534401" cy="16306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1371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अधिकारी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कर्मचारी प्रशिक्षण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/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510</Words>
  <Application>Microsoft Office PowerPoint</Application>
  <PresentationFormat>On-screen Show (4:3)</PresentationFormat>
  <Paragraphs>187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CERTIFICATES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Windows User</cp:lastModifiedBy>
  <cp:revision>135</cp:revision>
  <dcterms:created xsi:type="dcterms:W3CDTF">2006-08-16T00:00:00Z</dcterms:created>
  <dcterms:modified xsi:type="dcterms:W3CDTF">2025-04-28T11:06:32Z</dcterms:modified>
</cp:coreProperties>
</file>