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>
        <p:scale>
          <a:sx n="55" d="100"/>
          <a:sy n="55" d="100"/>
        </p:scale>
        <p:origin x="-762" y="-24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किनवट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किनवट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ADMIN\Downloads\WhatsApp Image 2025-04-29 at 7.05.21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1781" y="1712649"/>
            <a:ext cx="9104810" cy="5555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050" name="Picture 2" descr="C:\Users\ADMIN\Downloads\WhatsApp Image 2025-04-30 at 7.23.28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766" y="2149525"/>
            <a:ext cx="5029769" cy="3780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ADMIN\Downloads\WhatsApp Image 2025-04-30 at 7.23.46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9196" y="2149525"/>
            <a:ext cx="5029769" cy="3780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287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लोहा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एम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गडगिळे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किनवट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5450</TotalTime>
  <Words>337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600</cp:revision>
  <dcterms:created xsi:type="dcterms:W3CDTF">2024-04-01T08:16:19Z</dcterms:created>
  <dcterms:modified xsi:type="dcterms:W3CDTF">2025-04-30T10:13:06Z</dcterms:modified>
</cp:coreProperties>
</file>