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62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=""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1" d="100"/>
          <a:sy n="61" d="100"/>
        </p:scale>
        <p:origin x="-474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=""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- 1,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कंधार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/>
            </a:r>
            <a:b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</a:b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15498" y="15498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कंधार</a:t>
            </a:r>
            <a:r>
              <a:rPr lang="en-US" sz="20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5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2" name="Picture 4" descr="C:\Users\ADMIN\Downloads\WhatsApp Image 2025-04-29 at 6.32.11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78534" y="1227795"/>
            <a:ext cx="3769182" cy="5439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2" descr="C:\Users\ADMIN\Downloads\WhatsApp Image 2025-04-29 at 6.32.12 PM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1215" y="1227796"/>
            <a:ext cx="3768606" cy="5439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3" descr="C:\Users\ADMIN\Downloads\WhatsApp Image 2025-04-29 at 6.32.12 PM.jpeg"/>
          <p:cNvPicPr>
            <a:picLocks noChangeAspect="1" noChangeArrowheads="1"/>
          </p:cNvPicPr>
          <p:nvPr/>
        </p:nvPicPr>
        <p:blipFill>
          <a:blip r:embed="rId4"/>
          <a:srcRect t="17810" r="2222" b="21875"/>
          <a:stretch>
            <a:fillRect/>
          </a:stretch>
        </p:blipFill>
        <p:spPr bwMode="auto">
          <a:xfrm>
            <a:off x="5412740" y="1227794"/>
            <a:ext cx="3769183" cy="5439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92987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6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029" name="Picture 5" descr="C:\Users\ADMIN\Downloads\WhatsApp Image 2025-04-29 at 6.32.07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2149" y="1267394"/>
            <a:ext cx="4083817" cy="5400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C:\Users\ADMIN\Downloads\WhatsApp Image 2025-04-29 at 6.32.08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4683" y="1267394"/>
            <a:ext cx="4083816" cy="5400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1" name="Picture 7" descr="C:\Users\ADMIN\Downloads\WhatsApp Image 2025-04-29 at 6.32.07 PM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895" y="1267395"/>
            <a:ext cx="4083817" cy="5400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-106817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85972"/>
              </p:ext>
            </p:extLst>
          </p:nvPr>
        </p:nvGraphicFramePr>
        <p:xfrm>
          <a:off x="239886" y="2105451"/>
          <a:ext cx="13730110" cy="2849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=""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=""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कंधार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2005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ी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एस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पी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रहाटकर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निबंधक,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वर्ग-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1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कंधार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=""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5431</TotalTime>
  <Words>338</Words>
  <Application>Microsoft Office PowerPoint</Application>
  <PresentationFormat>Custom</PresentationFormat>
  <Paragraphs>73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599</cp:revision>
  <dcterms:created xsi:type="dcterms:W3CDTF">2024-04-01T08:16:19Z</dcterms:created>
  <dcterms:modified xsi:type="dcterms:W3CDTF">2025-04-30T10:15:28Z</dcterms:modified>
</cp:coreProperties>
</file>