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730" r:id="rId3"/>
    <p:sldId id="734" r:id="rId4"/>
    <p:sldId id="757" r:id="rId5"/>
    <p:sldId id="758" r:id="rId6"/>
    <p:sldId id="761" r:id="rId7"/>
    <p:sldId id="762" r:id="rId8"/>
    <p:sldId id="763" r:id="rId9"/>
    <p:sldId id="745" r:id="rId10"/>
    <p:sldId id="760" r:id="rId11"/>
    <p:sldId id="264" r:id="rId12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>
        <p:scale>
          <a:sx n="55" d="100"/>
          <a:sy n="55" d="100"/>
        </p:scale>
        <p:origin x="-762" y="-24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वर्ग-1,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उमरी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10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बी.बी.पदमवार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वर्ग-1, 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उमरी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उमरी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6" name="Picture 2" descr="C:\Users\ADMIN\Downloads\WhatsApp Image 2025-04-28 at 11.51.16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1588" y="2138765"/>
            <a:ext cx="3204564" cy="5145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ADMIN\Downloads\WhatsApp Image 2025-04-28 at 11.43.47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871" y="2138765"/>
            <a:ext cx="3422188" cy="5145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ADMIN\Downloads\WhatsApp Image 2025-04-28 at 11.54.45 A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20513" y="2138765"/>
            <a:ext cx="3170695" cy="5145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C:\Users\ADMIN\Downloads\WhatsApp Image 2025-04-28 at 11.54.45 A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43222" y="2138765"/>
            <a:ext cx="2820478" cy="5145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050" name="Picture 2" descr="C:\Users\ADMIN\Downloads\WhatsApp Image 2025-04-28 at 11.54.46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6612" y="2168915"/>
            <a:ext cx="2977098" cy="4949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ADMIN\Downloads\WhatsApp Image 2025-04-28 at 11.47.55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92" y="2168915"/>
            <a:ext cx="2967769" cy="4949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C:\Users\ADMIN\Downloads\WhatsApp Image 2025-04-28 at 11.54.46 A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95931" y="2168915"/>
            <a:ext cx="2967769" cy="4949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C:\Users\ADMIN\Downloads\WhatsApp Image 2025-04-28 at 11.47.55 AM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2343" y="2168915"/>
            <a:ext cx="2967769" cy="4949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3075" name="Picture 3" descr="C:\Users\ADMIN\Downloads\WhatsApp Image 2025-04-28 at 11.47.53 A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601" y="2284181"/>
            <a:ext cx="5350145" cy="4907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C:\Users\ADMIN\Downloads\WhatsApp Image 2025-04-28 at 11.54.35 A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2710" y="2284181"/>
            <a:ext cx="5350145" cy="4907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4098" name="Picture 2" descr="C:\Users\ADMIN\Downloads\WhatsApp Image 2025-04-28 at 11.44.36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03" y="2246344"/>
            <a:ext cx="3026448" cy="4421355"/>
          </a:xfrm>
          <a:prstGeom prst="rect">
            <a:avLst/>
          </a:prstGeom>
          <a:noFill/>
        </p:spPr>
      </p:pic>
      <p:pic>
        <p:nvPicPr>
          <p:cNvPr id="12" name="Picture 2" descr="C:\Users\ADMIN\Downloads\WhatsApp Image 2025-04-28 at 11.44.36 AM.jpeg"/>
          <p:cNvPicPr>
            <a:picLocks noChangeAspect="1" noChangeArrowheads="1"/>
          </p:cNvPicPr>
          <p:nvPr/>
        </p:nvPicPr>
        <p:blipFill>
          <a:blip r:embed="rId2"/>
          <a:srcRect l="16873" r="25214"/>
          <a:stretch>
            <a:fillRect/>
          </a:stretch>
        </p:blipFill>
        <p:spPr bwMode="auto">
          <a:xfrm>
            <a:off x="7830760" y="2246344"/>
            <a:ext cx="2935008" cy="4421355"/>
          </a:xfrm>
          <a:prstGeom prst="rect">
            <a:avLst/>
          </a:prstGeom>
          <a:noFill/>
        </p:spPr>
      </p:pic>
      <p:pic>
        <p:nvPicPr>
          <p:cNvPr id="4099" name="Picture 3" descr="C:\Users\ADMIN\Downloads\WhatsApp Image 2025-04-30 at 11.20.52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6112" y="2246344"/>
            <a:ext cx="2869528" cy="4421355"/>
          </a:xfrm>
          <a:prstGeom prst="rect">
            <a:avLst/>
          </a:prstGeom>
          <a:noFill/>
        </p:spPr>
      </p:pic>
      <p:pic>
        <p:nvPicPr>
          <p:cNvPr id="17" name="Picture 3" descr="C:\Users\ADMIN\Downloads\WhatsApp Image 2025-04-30 at 11.20.52 AM.jpeg"/>
          <p:cNvPicPr>
            <a:picLocks noChangeAspect="1" noChangeArrowheads="1"/>
          </p:cNvPicPr>
          <p:nvPr/>
        </p:nvPicPr>
        <p:blipFill>
          <a:blip r:embed="rId3"/>
          <a:srcRect l="10240" t="12864" r="20793" b="8703"/>
          <a:stretch>
            <a:fillRect/>
          </a:stretch>
        </p:blipFill>
        <p:spPr bwMode="auto">
          <a:xfrm>
            <a:off x="11007307" y="2246344"/>
            <a:ext cx="3176547" cy="4421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9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287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दुय्यम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निबंधक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वर्ग-1,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उमरी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2012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5308</TotalTime>
  <Words>368</Words>
  <Application>Microsoft Office PowerPoint</Application>
  <PresentationFormat>Custom</PresentationFormat>
  <Paragraphs>86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585</cp:revision>
  <dcterms:created xsi:type="dcterms:W3CDTF">2024-04-01T08:16:19Z</dcterms:created>
  <dcterms:modified xsi:type="dcterms:W3CDTF">2025-04-30T10:36:42Z</dcterms:modified>
</cp:coreProperties>
</file>