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730" r:id="rId3"/>
    <p:sldId id="734" r:id="rId4"/>
    <p:sldId id="757" r:id="rId5"/>
    <p:sldId id="758" r:id="rId6"/>
    <p:sldId id="762" r:id="rId7"/>
    <p:sldId id="745" r:id="rId8"/>
    <p:sldId id="760" r:id="rId9"/>
    <p:sldId id="264" r:id="rId10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:p15="http://schemas.microsoft.com/office/powerpoint/2012/main" xmlns="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764" autoAdjust="0"/>
    <p:restoredTop sz="96340" autoAdjust="0"/>
  </p:normalViewPr>
  <p:slideViewPr>
    <p:cSldViewPr snapToGrid="0" snapToObjects="1">
      <p:cViewPr varScale="1">
        <p:scale>
          <a:sx n="61" d="100"/>
          <a:sy n="61" d="100"/>
        </p:scale>
        <p:origin x="-474" y="-8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416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19" y="310861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:a16="http://schemas.microsoft.com/office/drawing/2014/main" xmlns="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: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वर्ग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- 1,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नांदेड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क्र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३</a:t>
            </a:r>
            <a:b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</a:b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xmlns="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:p14="http://schemas.microsoft.com/office/powerpoint/2010/main" xmlns="" val="369396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A0A343D-96FB-9C55-6433-A836737C437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B48401-74EC-E90C-0C9C-6C07CBAEB31E}"/>
              </a:ext>
            </a:extLst>
          </p:cNvPr>
          <p:cNvSpPr txBox="1"/>
          <p:nvPr/>
        </p:nvSpPr>
        <p:spPr>
          <a:xfrm>
            <a:off x="634998" y="1189729"/>
            <a:ext cx="1336039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4" lvl="1" algn="just">
              <a:lnSpc>
                <a:spcPts val="4320"/>
              </a:lnSpc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पूर्वी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नव्हते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तथापी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नंतर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अथवा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220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87FDF418-1B25-E8DC-A6AF-342383740EA8}"/>
              </a:ext>
            </a:extLst>
          </p:cNvPr>
          <p:cNvSpPr/>
          <p:nvPr/>
        </p:nvSpPr>
        <p:spPr>
          <a:xfrm>
            <a:off x="15498" y="15498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4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B76A82-A526-740D-E60B-301B42E65CFE}"/>
              </a:ext>
            </a:extLst>
          </p:cNvPr>
          <p:cNvSpPr txBox="1"/>
          <p:nvPr/>
        </p:nvSpPr>
        <p:spPr>
          <a:xfrm>
            <a:off x="634998" y="1189729"/>
            <a:ext cx="13360398" cy="5952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>
              <a:lnSpc>
                <a:spcPts val="4559"/>
              </a:lnSpc>
              <a:buAutoNum type="arabicPeriod"/>
            </a:pP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जिल्हा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वर्ग-1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अधिनस्त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अभ्यागंताना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भेटीसाठी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नांदेड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३</a:t>
            </a:r>
            <a:r>
              <a:rPr lang="en-US" sz="20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येथिल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09:45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सांयकाळी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06:15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पर्यन्त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 marL="573082" lvl="1" indent="-286541">
              <a:lnSpc>
                <a:spcPts val="4559"/>
              </a:lnSpc>
              <a:buAutoNum type="arabicPeriod"/>
            </a:pPr>
            <a:endParaRPr lang="en-US" sz="2000" dirty="0" smtClean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73082" lvl="1" indent="-286541">
              <a:lnSpc>
                <a:spcPts val="4559"/>
              </a:lnSpc>
              <a:buAutoNum type="arabicPeriod"/>
            </a:pPr>
            <a:endParaRPr lang="en-US" sz="2000" dirty="0" smtClean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73082" lvl="1" indent="-286541">
              <a:lnSpc>
                <a:spcPts val="4559"/>
              </a:lnSpc>
              <a:buFontTx/>
              <a:buAutoNum type="arabicPeriod"/>
            </a:pP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नागरीकांच्या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सोईसाठी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नांदेड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शहर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येथील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एक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शनिवार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रविवार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साप्ताहिक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सुट्टीच्या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सुरु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आलेले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 marL="573082" lvl="1" indent="-286541">
              <a:lnSpc>
                <a:spcPts val="4559"/>
              </a:lnSpc>
            </a:pP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          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419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5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2" name="Picture 2" descr="C:\Users\ADMIN\Downloads\WhatsApp Image 2025-04-30 at 10.11.12 AM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47050" y="2165178"/>
            <a:ext cx="3947914" cy="52638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 descr="C:\Users\ADMIN\Downloads\WhatsApp Image 2025-04-30 at 10.11.13 A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6444" y="1169954"/>
            <a:ext cx="4666661" cy="39479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4" descr="C:\Users\ADMIN\Downloads\WhatsApp Image 2025-04-30 at 10.05.40 AM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114" y="1169954"/>
            <a:ext cx="4411343" cy="39479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188A04D-015D-8684-61EA-50F3647CB46B}"/>
              </a:ext>
            </a:extLst>
          </p:cNvPr>
          <p:cNvSpPr/>
          <p:nvPr/>
        </p:nvSpPr>
        <p:spPr>
          <a:xfrm>
            <a:off x="92987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xmlns="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6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3" name="Picture 2" descr="C:\Users\ADMIN\Downloads\WhatsApp Image 2025-04-30 at 10.11.12 AM (2).jpeg"/>
          <p:cNvPicPr>
            <a:picLocks noChangeAspect="1" noChangeArrowheads="1"/>
          </p:cNvPicPr>
          <p:nvPr/>
        </p:nvPicPr>
        <p:blipFill>
          <a:blip r:embed="rId2"/>
          <a:srcRect r="10828"/>
          <a:stretch>
            <a:fillRect/>
          </a:stretch>
        </p:blipFill>
        <p:spPr bwMode="auto">
          <a:xfrm>
            <a:off x="299049" y="1317355"/>
            <a:ext cx="4257451" cy="5350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 descr="C:\Users\ADMIN\Downloads\WhatsApp Image 2025-04-30 at 10.11.12 AM.jpeg"/>
          <p:cNvPicPr>
            <a:picLocks noChangeAspect="1" noChangeArrowheads="1"/>
          </p:cNvPicPr>
          <p:nvPr/>
        </p:nvPicPr>
        <p:blipFill>
          <a:blip r:embed="rId3"/>
          <a:srcRect r="24156"/>
          <a:stretch>
            <a:fillRect/>
          </a:stretch>
        </p:blipFill>
        <p:spPr bwMode="auto">
          <a:xfrm>
            <a:off x="5166448" y="1317355"/>
            <a:ext cx="4039541" cy="5350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C:\Users\ADMIN\Downloads\WhatsApp Image 2025-04-30 at 10.11.13 AM (1).jpeg"/>
          <p:cNvPicPr>
            <a:picLocks noChangeAspect="1" noChangeArrowheads="1"/>
          </p:cNvPicPr>
          <p:nvPr/>
        </p:nvPicPr>
        <p:blipFill>
          <a:blip r:embed="rId4"/>
          <a:srcRect r="20281"/>
          <a:stretch>
            <a:fillRect/>
          </a:stretch>
        </p:blipFill>
        <p:spPr bwMode="auto">
          <a:xfrm>
            <a:off x="9739384" y="1317355"/>
            <a:ext cx="4230613" cy="5350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B4AE12DB-B017-89CF-24FE-100F8FD9DE0C}"/>
              </a:ext>
            </a:extLst>
          </p:cNvPr>
          <p:cNvSpPr/>
          <p:nvPr/>
        </p:nvSpPr>
        <p:spPr>
          <a:xfrm>
            <a:off x="-106817" y="35401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7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मुदतबाह्य अभिलेख नष्ट करने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8285972"/>
              </p:ext>
            </p:extLst>
          </p:nvPr>
        </p:nvGraphicFramePr>
        <p:xfrm>
          <a:off x="239886" y="2105451"/>
          <a:ext cx="13730110" cy="328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114">
                  <a:extLst>
                    <a:ext uri="{9D8B030D-6E8A-4147-A177-3AD203B41FA5}">
                      <a16:colId xmlns:a16="http://schemas.microsoft.com/office/drawing/2014/main" xmlns="" val="3319097222"/>
                    </a:ext>
                  </a:extLst>
                </a:gridCol>
                <a:gridCol w="1146809">
                  <a:extLst>
                    <a:ext uri="{9D8B030D-6E8A-4147-A177-3AD203B41FA5}">
                      <a16:colId xmlns:a16="http://schemas.microsoft.com/office/drawing/2014/main" xmlns="" val="3018179520"/>
                    </a:ext>
                  </a:extLst>
                </a:gridCol>
                <a:gridCol w="1863091">
                  <a:extLst>
                    <a:ext uri="{9D8B030D-6E8A-4147-A177-3AD203B41FA5}">
                      <a16:colId xmlns:a16="http://schemas.microsoft.com/office/drawing/2014/main" xmlns="" val="3108358033"/>
                    </a:ext>
                  </a:extLst>
                </a:gridCol>
                <a:gridCol w="1917700">
                  <a:extLst>
                    <a:ext uri="{9D8B030D-6E8A-4147-A177-3AD203B41FA5}">
                      <a16:colId xmlns:a16="http://schemas.microsoft.com/office/drawing/2014/main" xmlns="" val="2291330117"/>
                    </a:ext>
                  </a:extLst>
                </a:gridCol>
                <a:gridCol w="2425700">
                  <a:extLst>
                    <a:ext uri="{9D8B030D-6E8A-4147-A177-3AD203B41FA5}">
                      <a16:colId xmlns:a16="http://schemas.microsoft.com/office/drawing/2014/main" xmlns="" val="4077259278"/>
                    </a:ext>
                  </a:extLst>
                </a:gridCol>
                <a:gridCol w="3111500">
                  <a:extLst>
                    <a:ext uri="{9D8B030D-6E8A-4147-A177-3AD203B41FA5}">
                      <a16:colId xmlns:a16="http://schemas.microsoft.com/office/drawing/2014/main" xmlns="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:a16="http://schemas.microsoft.com/office/drawing/2014/main" xmlns="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दुय्यम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निबंधक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नांदेड</a:t>
                      </a:r>
                      <a:r>
                        <a:rPr lang="en-US" sz="2000" b="0" kern="1200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क्र</a:t>
                      </a:r>
                      <a:r>
                        <a:rPr lang="en-US" sz="2000" b="0" kern="1200" baseline="0" dirty="0" smtClean="0">
                          <a:solidFill>
                            <a:srgbClr val="000000"/>
                          </a:solidFill>
                          <a:effectLst/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 ३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  <a:p>
                      <a:pPr algn="l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नोंदणी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भाग-2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क्र.826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प्रमाणे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विनाशास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पात्र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नसल्याने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8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सदरचे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2005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पासून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कार्यरत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11206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8575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118BF62-D05F-63D0-2627-CCD613E171C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8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81183266"/>
              </p:ext>
            </p:extLst>
          </p:nvPr>
        </p:nvGraphicFramePr>
        <p:xfrm>
          <a:off x="341486" y="1610004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:a16="http://schemas.microsoft.com/office/drawing/2014/main" xmlns="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xmlns="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xmlns="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xmlns="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xmlns="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प्रतक्ष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सीआरयम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6942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8026055-0A5D-2A38-2750-708C057FFAB9}"/>
              </a:ext>
            </a:extLst>
          </p:cNvPr>
          <p:cNvSpPr/>
          <p:nvPr/>
        </p:nvSpPr>
        <p:spPr>
          <a:xfrm>
            <a:off x="6801920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ी ए.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एस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मस्के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 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दुय्यम </a:t>
            </a: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निबंधक, 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वर्ग-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१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नांदेड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३</a:t>
            </a:r>
            <a:endParaRPr lang="en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8" y="2156056"/>
            <a:ext cx="2180444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:a16="http://schemas.microsoft.com/office/drawing/2014/main" xmlns="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1" y="483281"/>
            <a:ext cx="4465841" cy="2571768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732" y="3512249"/>
            <a:ext cx="2763078" cy="4144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5432</TotalTime>
  <Words>365</Words>
  <Application>Microsoft Office PowerPoint</Application>
  <PresentationFormat>Custom</PresentationFormat>
  <Paragraphs>77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</cp:lastModifiedBy>
  <cp:revision>599</cp:revision>
  <dcterms:created xsi:type="dcterms:W3CDTF">2024-04-01T08:16:19Z</dcterms:created>
  <dcterms:modified xsi:type="dcterms:W3CDTF">2025-04-30T10:37:27Z</dcterms:modified>
</cp:coreProperties>
</file>