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62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सह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वर्ग-2,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नांदेड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क्र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2</a:t>
            </a:r>
            <a:b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</a:b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15498" y="15498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4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>
              <a:lnSpc>
                <a:spcPts val="4559"/>
              </a:lnSpc>
              <a:buAutoNum type="arabicPeriod"/>
            </a:pP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सह</a:t>
            </a:r>
            <a:r>
              <a:rPr lang="en-US" sz="2000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2000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000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वर्ग-1,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नांदेड</a:t>
            </a:r>
            <a:r>
              <a:rPr lang="en-US" sz="2000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क्र</a:t>
            </a:r>
            <a:r>
              <a:rPr lang="en-US" sz="20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2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06:15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5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2" name="Picture 2" descr="C:\Users\ADMIN\Downloads\WhatsApp Image 2025-04-30 at 10.09.23 A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401" y="1543689"/>
            <a:ext cx="4049497" cy="5477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Users\ADMIN\Downloads\WhatsApp Image 2025-04-30 at 10.09.22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0501" y="1543689"/>
            <a:ext cx="4049497" cy="5477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4" descr="C:\Users\ADMIN\Downloads\WhatsApp Image 2025-04-30 at 10.09.23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2991" y="1543689"/>
            <a:ext cx="4049497" cy="5477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92987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6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3" name="Picture 2" descr="C:\Users\ADMIN\Downloads\WhatsApp Image 2025-04-30 at 10.09.24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3233" y="1580827"/>
            <a:ext cx="5041872" cy="5641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 descr="C:\Users\ADMIN\Downloads\WhatsApp Image 2025-04-30 at 10.09.25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1403" y="1580827"/>
            <a:ext cx="5041872" cy="56413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-106817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7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3688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सह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दुय्यम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निबंधक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वर्ग-2,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नांदेड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क्र</a:t>
                      </a:r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DVOT-Yogesh" pitchFamily="2" charset="0"/>
                          <a:ea typeface="Calibri" panose="020F0502020204030204" pitchFamily="34" charset="0"/>
                          <a:cs typeface="DVOT-Yogesh" pitchFamily="2" charset="0"/>
                          <a:sym typeface="Calibri (MS) Bold"/>
                        </a:rPr>
                        <a:t>. 2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2005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8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GB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32916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ी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आर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व्ही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GB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मोकाटे</a:t>
            </a:r>
            <a:r>
              <a:rPr lang="en-GB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सह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वर्ग-2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en-GB" sz="2400" dirty="0" smtClean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IN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नांदेड</a:t>
            </a:r>
            <a:r>
              <a:rPr lang="en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२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5426</TotalTime>
  <Words>355</Words>
  <Application>Microsoft Office PowerPoint</Application>
  <PresentationFormat>Custom</PresentationFormat>
  <Paragraphs>73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603</cp:revision>
  <dcterms:created xsi:type="dcterms:W3CDTF">2024-04-01T08:16:19Z</dcterms:created>
  <dcterms:modified xsi:type="dcterms:W3CDTF">2025-04-30T10:41:15Z</dcterms:modified>
</cp:coreProperties>
</file>