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730" r:id="rId3"/>
    <p:sldId id="734" r:id="rId4"/>
    <p:sldId id="757" r:id="rId5"/>
    <p:sldId id="758" r:id="rId6"/>
    <p:sldId id="762" r:id="rId7"/>
    <p:sldId id="745" r:id="rId8"/>
    <p:sldId id="760" r:id="rId9"/>
    <p:sldId id="264" r:id="rId10"/>
  </p:sldIdLst>
  <p:sldSz cx="14630400" cy="8229600"/>
  <p:notesSz cx="7104063" cy="10234613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GR OFFICE PUNE Pune" initials="IP" lastIdx="1" clrIdx="0">
    <p:extLst>
      <p:ext uri="{19B8F6BF-5375-455C-9EA6-DF929625EA0E}">
        <p15:presenceInfo xmlns:p15="http://schemas.microsoft.com/office/powerpoint/2012/main" xmlns="" userId="57eea660dc74477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CECE8"/>
    <a:srgbClr val="3B87CD"/>
    <a:srgbClr val="2A4E60"/>
    <a:srgbClr val="CBE008"/>
    <a:srgbClr val="CCC81C"/>
    <a:srgbClr val="CEF315"/>
    <a:srgbClr val="FCE2CF"/>
    <a:srgbClr val="FFF8F0"/>
    <a:srgbClr val="FBE1CD"/>
    <a:srgbClr val="E1DBD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7764" autoAdjust="0"/>
    <p:restoredTop sz="96340" autoAdjust="0"/>
  </p:normalViewPr>
  <p:slideViewPr>
    <p:cSldViewPr snapToGrid="0" snapToObjects="1">
      <p:cViewPr varScale="1">
        <p:scale>
          <a:sx n="61" d="100"/>
          <a:sy n="61" d="100"/>
        </p:scale>
        <p:origin x="-474" y="-84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48223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16" tIns="33808" rIns="67616" bIns="33808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16" tIns="33808" rIns="67616" bIns="33808"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16" tIns="33808" rIns="67616" bIns="33808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16" tIns="33808" rIns="67616" bIns="33808"/>
          <a:lstStyle/>
          <a:p>
            <a:fld id="{F7021451-1387-4CA6-816F-3879F97B5CBC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D187A-30FE-4C4C-BD12-0D18C135F2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14160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</p:sp>
      <p:sp>
        <p:nvSpPr>
          <p:cNvPr id="5" name="Text 2"/>
          <p:cNvSpPr/>
          <p:nvPr/>
        </p:nvSpPr>
        <p:spPr>
          <a:xfrm>
            <a:off x="3940314" y="794532"/>
            <a:ext cx="6749772" cy="83319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नोंदणी व मुद्रांक विभाग </a:t>
            </a:r>
            <a:endParaRPr lang="en-IN" sz="66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महाराष्ट्र शासन</a:t>
            </a:r>
            <a:r>
              <a:rPr lang="en-US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 </a:t>
            </a:r>
            <a:endParaRPr lang="en-IN" sz="2000" dirty="0"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9FCAA20-6340-6C01-7312-A07210CC900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27835" y="418886"/>
            <a:ext cx="2180444" cy="237253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3EB561D-14B5-2084-CD59-66268690ED6D}"/>
              </a:ext>
            </a:extLst>
          </p:cNvPr>
          <p:cNvSpPr/>
          <p:nvPr/>
        </p:nvSpPr>
        <p:spPr>
          <a:xfrm>
            <a:off x="0" y="7396401"/>
            <a:ext cx="14566602" cy="8331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059C368-7620-A9F3-4CC0-6710654826F1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2937"/>
          <a:stretch/>
        </p:blipFill>
        <p:spPr>
          <a:xfrm>
            <a:off x="1077460" y="372600"/>
            <a:ext cx="2168631" cy="2465106"/>
          </a:xfrm>
          <a:prstGeom prst="rect">
            <a:avLst/>
          </a:prstGeom>
          <a:noFill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4BF7BF4-D6FA-2BD4-59D9-71B219C3E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719" y="3108616"/>
            <a:ext cx="2683156" cy="2012367"/>
          </a:xfrm>
          <a:prstGeom prst="rect">
            <a:avLst/>
          </a:prstGeom>
        </p:spPr>
      </p:pic>
      <p:sp>
        <p:nvSpPr>
          <p:cNvPr id="6" name="Text 2">
            <a:extLst>
              <a:ext uri="{FF2B5EF4-FFF2-40B4-BE49-F238E27FC236}">
                <a16:creationId xmlns:a16="http://schemas.microsoft.com/office/drawing/2014/main" xmlns="" id="{211CC73C-073B-9004-B6F8-D075DCBD84F2}"/>
              </a:ext>
            </a:extLst>
          </p:cNvPr>
          <p:cNvSpPr/>
          <p:nvPr/>
        </p:nvSpPr>
        <p:spPr>
          <a:xfrm>
            <a:off x="800100" y="5575300"/>
            <a:ext cx="12928599" cy="177481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4199"/>
              </a:lnSpc>
            </a:pP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कार्यालय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: </a:t>
            </a:r>
            <a:r>
              <a:rPr lang="en-US" sz="32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सह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दुय्यम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निबंधक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वर्ग-2, </a:t>
            </a:r>
            <a:r>
              <a:rPr lang="en-US" sz="32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नांदेड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क्र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. 1</a:t>
            </a:r>
            <a:b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</a:b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9"/>
              </a:lnSpc>
            </a:pP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क्षेत्रीय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शासकीय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व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निमशासकीय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कार्यालयांसाठी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100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दिवसांचा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कृति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आराखडा</a:t>
            </a: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9"/>
              </a:lnSpc>
            </a:pP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164A718-D647-8871-1D21-2B772F772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620CEFE2-3B7F-4D25-16BE-C16E5ED422B8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0C699991-CEA6-6897-4CAC-4EB4ACA8C733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C63AF834-1241-9892-F171-8B21F280DE68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273FA637-CA7A-6D70-0CD5-3878955F59A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C33D67EF-5EBA-2486-3FBF-DBF95DF06648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25D16FB-D5B7-F446-8CFF-F91211906C41}"/>
              </a:ext>
            </a:extLst>
          </p:cNvPr>
          <p:cNvSpPr txBox="1"/>
          <p:nvPr/>
        </p:nvSpPr>
        <p:spPr>
          <a:xfrm>
            <a:off x="2503804" y="437710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संकेतस्थळ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257BAB1-794B-B9EF-2EF3-CA07CB17F59E}"/>
              </a:ext>
            </a:extLst>
          </p:cNvPr>
          <p:cNvSpPr txBox="1"/>
          <p:nvPr/>
        </p:nvSpPr>
        <p:spPr>
          <a:xfrm>
            <a:off x="634998" y="1189729"/>
            <a:ext cx="13360398" cy="4119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ऑनलाईन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सुविधांची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विभागाविषयी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प्रकाशने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कायदे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अधिसुचना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इत्यादी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महत्वाचे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दुवे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बाबत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सांख्यिकी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संख्या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मुद्रांक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शुल्क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फी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नागरिकांसाठी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नागरीकांची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सनद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सारथी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इत्यादी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सेवा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हमी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अंतर्गत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सेवांबाबत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वरील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सर्व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विषयांची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संकेतस्थळावर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अदयावत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केलेली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</a:t>
            </a:r>
          </a:p>
          <a:p>
            <a:pPr>
              <a:lnSpc>
                <a:spcPct val="150000"/>
              </a:lnSpc>
            </a:pPr>
            <a:endParaRPr lang="mr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  <a:p>
            <a:pPr>
              <a:lnSpc>
                <a:spcPct val="150000"/>
              </a:lnSpc>
            </a:pPr>
            <a:endParaRPr lang="en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xmlns="" id="{D597C2FF-A0F0-1BEA-29E3-F997526F4482}"/>
              </a:ext>
            </a:extLst>
          </p:cNvPr>
          <p:cNvSpPr/>
          <p:nvPr/>
        </p:nvSpPr>
        <p:spPr>
          <a:xfrm>
            <a:off x="2554604" y="4346702"/>
            <a:ext cx="8712200" cy="3868687"/>
          </a:xfrm>
          <a:custGeom>
            <a:avLst/>
            <a:gdLst/>
            <a:ahLst/>
            <a:cxnLst/>
            <a:rect l="l" t="t" r="r" b="b"/>
            <a:pathLst>
              <a:path w="8712200" h="4737100">
                <a:moveTo>
                  <a:pt x="0" y="0"/>
                </a:moveTo>
                <a:lnTo>
                  <a:pt x="8712200" y="0"/>
                </a:lnTo>
                <a:lnTo>
                  <a:pt x="8712200" y="4737100"/>
                </a:lnTo>
                <a:lnTo>
                  <a:pt x="0" y="4737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356" b="-14356"/>
            </a:stretch>
          </a:blipFill>
        </p:spPr>
      </p:sp>
    </p:spTree>
    <p:extLst>
      <p:ext uri="{BB962C8B-B14F-4D97-AF65-F5344CB8AC3E}">
        <p14:creationId xmlns:p14="http://schemas.microsoft.com/office/powerpoint/2010/main" xmlns="" val="369396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BAB77D5-C8D6-E00E-1DC1-BE15FFB49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4A0A343D-96FB-9C55-6433-A836737C4374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79FDD61-D185-D43D-4A21-E6F5D48345D5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E29B0C66-4DD2-4176-30E7-33E2377BC947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13AA07DE-9C9C-776D-06A1-1EC532A094C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5D462E01-AB14-EC32-26F5-A53037FA8C36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3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6F14D95-93A8-C53D-9BC1-4D9F46BBF38F}"/>
              </a:ext>
            </a:extLst>
          </p:cNvPr>
          <p:cNvSpPr txBox="1"/>
          <p:nvPr/>
        </p:nvSpPr>
        <p:spPr>
          <a:xfrm>
            <a:off x="2503804" y="437709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सुकर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जिवनमान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(Ease of Living)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FB48401-74EC-E90C-0C9C-6C07CBAEB31E}"/>
              </a:ext>
            </a:extLst>
          </p:cNvPr>
          <p:cNvSpPr txBox="1"/>
          <p:nvPr/>
        </p:nvSpPr>
        <p:spPr>
          <a:xfrm>
            <a:off x="634998" y="1189729"/>
            <a:ext cx="13360398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4" lvl="1" algn="just">
              <a:lnSpc>
                <a:spcPts val="4320"/>
              </a:lnSpc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2002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पूर्वी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स्विकारलेले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नव्हते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तथापी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सरिता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प्रणालीअंतर्गत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2002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नंतर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स्विकारून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स्कॅन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करुन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तसेच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झालेल्या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दस्तांच्या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क्र.2,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नक्कल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अथवा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दुस-या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जातात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क्रमांक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प्रथम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विनामुल्य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देण्यात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>
              <a:lnSpc>
                <a:spcPct val="150000"/>
              </a:lnSpc>
            </a:pPr>
            <a:endParaRPr lang="mr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220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2B746BB-78DF-2557-6405-A3B92574A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87FDF418-1B25-E8DC-A6AF-342383740EA8}"/>
              </a:ext>
            </a:extLst>
          </p:cNvPr>
          <p:cNvSpPr/>
          <p:nvPr/>
        </p:nvSpPr>
        <p:spPr>
          <a:xfrm>
            <a:off x="15498" y="15498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50D3174-E84E-169E-D82A-7A63A847B84E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EDE13C0C-3A0A-DFB8-82AB-7B1C7A5A348C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000DEF82-A518-EE68-CB3D-6A06BADA3260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892881E8-F0E4-6A53-ECC5-EAE88FCB047F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4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02C49A2-0E2A-7BB2-F96E-53187DF6353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तक्रार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निवारण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(Grievance Redressal)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2B76A82-A526-740D-E60B-301B42E65CFE}"/>
              </a:ext>
            </a:extLst>
          </p:cNvPr>
          <p:cNvSpPr txBox="1"/>
          <p:nvPr/>
        </p:nvSpPr>
        <p:spPr>
          <a:xfrm>
            <a:off x="634998" y="1189729"/>
            <a:ext cx="13360398" cy="3003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3082" lvl="1" indent="-286541" algn="l">
              <a:lnSpc>
                <a:spcPts val="4559"/>
              </a:lnSpc>
              <a:buAutoNum type="arabicPeriod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नागरिकांकडून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प्राप्त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झालेल्या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सर्व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तक्रारी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आपले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सरकार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PG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CRM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यांसह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निरंक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</a:p>
          <a:p>
            <a:pPr marL="573082" lvl="1" indent="-286541">
              <a:lnSpc>
                <a:spcPts val="4559"/>
              </a:lnSpc>
              <a:buAutoNum type="arabicPeriod"/>
            </a:pP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जिल्हा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वर्ग-1 व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अधिनस्त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येणा-या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अभ्यागंताना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भेटीसाठी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नांदेड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सकाळी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09:45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सांयकाळी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06:15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पर्यन्त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उपलब्ध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           </a:t>
            </a: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419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94A7579-1301-7989-1D59-900E916EC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4188A04D-015D-8684-61EA-50F3647CB46B}"/>
              </a:ext>
            </a:extLst>
          </p:cNvPr>
          <p:cNvSpPr/>
          <p:nvPr/>
        </p:nvSpPr>
        <p:spPr>
          <a:xfrm>
            <a:off x="0" y="-1270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0434560-56B9-AC5E-4285-1B580B2B789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6B3703DF-4FF6-54CC-985F-E367F85CC7E9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125F1158-1E08-6FB1-E7EE-69FEC975EE23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E1413F84-6D6E-1B7B-D978-91294B25A5F7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5</a:t>
            </a:r>
            <a:endParaRPr lang="en-IN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222F83D-B261-E93F-C65A-37537EDC5E6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स्वच्छता 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(</a:t>
            </a:r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Cleanliness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)</a:t>
            </a:r>
          </a:p>
        </p:txBody>
      </p:sp>
      <p:pic>
        <p:nvPicPr>
          <p:cNvPr id="2" name="Picture 2" descr="C:\Users\ADMIN\Downloads\WhatsApp Image 2025-04-30 at 9.50.50 AM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5630" y="1797259"/>
            <a:ext cx="5573407" cy="51149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7" name="Picture 3" descr="C:\Users\ADMIN\Downloads\WhatsApp Image 2025-04-30 at 9.51.00 AM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9901" y="1797259"/>
            <a:ext cx="5573407" cy="51149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97004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94A7579-1301-7989-1D59-900E916EC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4188A04D-015D-8684-61EA-50F3647CB46B}"/>
              </a:ext>
            </a:extLst>
          </p:cNvPr>
          <p:cNvSpPr/>
          <p:nvPr/>
        </p:nvSpPr>
        <p:spPr>
          <a:xfrm>
            <a:off x="92987" y="-1270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2" name="Group 8">
            <a:extLst>
              <a:ext uri="{FF2B5EF4-FFF2-40B4-BE49-F238E27FC236}">
                <a16:creationId xmlns:a16="http://schemas.microsoft.com/office/drawing/2014/main" xmlns="" id="{90434560-56B9-AC5E-4285-1B580B2B789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6B3703DF-4FF6-54CC-985F-E367F85CC7E9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125F1158-1E08-6FB1-E7EE-69FEC975EE23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E1413F84-6D6E-1B7B-D978-91294B25A5F7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6</a:t>
            </a:r>
            <a:endParaRPr lang="en-IN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222F83D-B261-E93F-C65A-37537EDC5E6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स्वच्छता 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(</a:t>
            </a:r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Cleanliness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)</a:t>
            </a:r>
          </a:p>
        </p:txBody>
      </p:sp>
      <p:pic>
        <p:nvPicPr>
          <p:cNvPr id="3" name="Picture 2" descr="C:\Users\ADMIN\Downloads\WhatsApp Image 2025-04-30 at 9.50.49 AM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446" y="1173533"/>
            <a:ext cx="4453201" cy="54941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 descr="C:\Users\ADMIN\Downloads\WhatsApp Image 2025-04-30 at 10.17.32 AM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11931" y="1173533"/>
            <a:ext cx="4453201" cy="54941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 descr="C:\Users\ADMIN\Downloads\WhatsApp Image 2025-04-30 at 9.50.48 AM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57753" y="1173534"/>
            <a:ext cx="4453201" cy="54941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97004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3D27825-99E1-FAD1-F1C8-1D5F80426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B4AE12DB-B017-89CF-24FE-100F8FD9DE0C}"/>
              </a:ext>
            </a:extLst>
          </p:cNvPr>
          <p:cNvSpPr/>
          <p:nvPr/>
        </p:nvSpPr>
        <p:spPr>
          <a:xfrm>
            <a:off x="-106817" y="35401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ADD3B4A-0A6F-6576-35F1-7095D22E1CE2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974A8704-74A9-0694-3AF8-636599F2C350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8D3D867D-A80B-FA64-BF52-6469FC4C475E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3AEB5EA8-AB45-76B9-2BE5-31E405CEE1E8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7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C22B1DD-BB2F-1031-79C7-AFF159899B64}"/>
              </a:ext>
            </a:extLst>
          </p:cNvPr>
          <p:cNvSpPr txBox="1"/>
          <p:nvPr/>
        </p:nvSpPr>
        <p:spPr>
          <a:xfrm>
            <a:off x="1381727" y="734913"/>
            <a:ext cx="11866946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dirty="0">
                <a:latin typeface="DVOT-Yogesh" pitchFamily="2" charset="0"/>
                <a:cs typeface="DVOT-Yogesh" pitchFamily="2" charset="0"/>
              </a:rPr>
              <a:t>मुदतबाह्य अभिलेख नष्ट करने</a:t>
            </a:r>
            <a:endParaRPr lang="en-US" sz="252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19FB5DA2-1A27-AECB-5733-B5303E71A1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98285972"/>
              </p:ext>
            </p:extLst>
          </p:nvPr>
        </p:nvGraphicFramePr>
        <p:xfrm>
          <a:off x="239886" y="2105451"/>
          <a:ext cx="13730110" cy="28752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57114">
                  <a:extLst>
                    <a:ext uri="{9D8B030D-6E8A-4147-A177-3AD203B41FA5}">
                      <a16:colId xmlns:a16="http://schemas.microsoft.com/office/drawing/2014/main" xmlns="" val="3319097222"/>
                    </a:ext>
                  </a:extLst>
                </a:gridCol>
                <a:gridCol w="1146809">
                  <a:extLst>
                    <a:ext uri="{9D8B030D-6E8A-4147-A177-3AD203B41FA5}">
                      <a16:colId xmlns:a16="http://schemas.microsoft.com/office/drawing/2014/main" xmlns="" val="3018179520"/>
                    </a:ext>
                  </a:extLst>
                </a:gridCol>
                <a:gridCol w="1863091">
                  <a:extLst>
                    <a:ext uri="{9D8B030D-6E8A-4147-A177-3AD203B41FA5}">
                      <a16:colId xmlns:a16="http://schemas.microsoft.com/office/drawing/2014/main" xmlns="" val="3108358033"/>
                    </a:ext>
                  </a:extLst>
                </a:gridCol>
                <a:gridCol w="1917700">
                  <a:extLst>
                    <a:ext uri="{9D8B030D-6E8A-4147-A177-3AD203B41FA5}">
                      <a16:colId xmlns:a16="http://schemas.microsoft.com/office/drawing/2014/main" xmlns="" val="2291330117"/>
                    </a:ext>
                  </a:extLst>
                </a:gridCol>
                <a:gridCol w="2425700">
                  <a:extLst>
                    <a:ext uri="{9D8B030D-6E8A-4147-A177-3AD203B41FA5}">
                      <a16:colId xmlns:a16="http://schemas.microsoft.com/office/drawing/2014/main" xmlns="" val="4077259278"/>
                    </a:ext>
                  </a:extLst>
                </a:gridCol>
                <a:gridCol w="3111500">
                  <a:extLst>
                    <a:ext uri="{9D8B030D-6E8A-4147-A177-3AD203B41FA5}">
                      <a16:colId xmlns:a16="http://schemas.microsoft.com/office/drawing/2014/main" xmlns="" val="2356850940"/>
                    </a:ext>
                  </a:extLst>
                </a:gridCol>
                <a:gridCol w="2108196">
                  <a:extLst>
                    <a:ext uri="{9D8B030D-6E8A-4147-A177-3AD203B41FA5}">
                      <a16:colId xmlns:a16="http://schemas.microsoft.com/office/drawing/2014/main" xmlns="" val="3810916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 err="1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अ.क्र</a:t>
                      </a: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.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कार्यालयाचे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नाव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करावयाचे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एकूण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केलेले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करणेवर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शिल्लक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(2-3)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कामकाज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प्रलंबित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राहणेचे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कारण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शेरा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xmlns="" val="3409848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1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2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दुय्यम</a:t>
                      </a: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निबंधक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dirty="0" err="1" smtClean="0">
                          <a:solidFill>
                            <a:srgbClr val="000000"/>
                          </a:solidFill>
                          <a:latin typeface="DVOT-Yogesh" pitchFamily="2" charset="0"/>
                          <a:ea typeface="Calibri" panose="020F0502020204030204" pitchFamily="34" charset="0"/>
                          <a:cs typeface="DVOT-Yogesh" pitchFamily="2" charset="0"/>
                          <a:sym typeface="Calibri (MS) Bold"/>
                        </a:rPr>
                        <a:t>लोहा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  <a:p>
                      <a:pPr algn="l">
                        <a:lnSpc>
                          <a:spcPts val="3209"/>
                        </a:lnSpc>
                        <a:defRPr/>
                      </a:pP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68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नोंदणी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आदेश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संहिता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भाग-2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आदेश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संहिता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क्र.826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प्रमाणे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विनाशास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पात्र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नसल्याने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88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सदरचे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सन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2005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पासून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कार्यरत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आहे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xmlns="" val="11206726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88575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22CC05A-AD58-7E81-8952-E7FD66D6F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4F9931E3-D202-FC89-21D1-C8C9DF75CCD9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118BF62-D05F-63D0-2627-CCD613E171C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FFC83468-03F2-DC66-D18C-4BF9C27F8F04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13EF40FA-DAE4-B984-FDBF-F64922ABF07F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B42B051E-503C-2208-0FCC-6B3AE46D2401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8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F5B64FF-CEBB-A158-2C4F-58129AAA8C30}"/>
              </a:ext>
            </a:extLst>
          </p:cNvPr>
          <p:cNvSpPr txBox="1"/>
          <p:nvPr/>
        </p:nvSpPr>
        <p:spPr>
          <a:xfrm>
            <a:off x="1381727" y="734913"/>
            <a:ext cx="11866946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dirty="0">
                <a:latin typeface="DVOT-Yogesh" pitchFamily="2" charset="0"/>
                <a:cs typeface="DVOT-Yogesh" pitchFamily="2" charset="0"/>
              </a:rPr>
              <a:t>तक्रार निवारण</a:t>
            </a:r>
            <a:endParaRPr lang="en-US" sz="252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B1A26570-7942-F390-03AB-7C43A51940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81183266"/>
              </p:ext>
            </p:extLst>
          </p:nvPr>
        </p:nvGraphicFramePr>
        <p:xfrm>
          <a:off x="341486" y="1610004"/>
          <a:ext cx="13298314" cy="3124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12714">
                  <a:extLst>
                    <a:ext uri="{9D8B030D-6E8A-4147-A177-3AD203B41FA5}">
                      <a16:colId xmlns:a16="http://schemas.microsoft.com/office/drawing/2014/main" xmlns="" val="3319097222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xmlns="" val="3018179520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xmlns="" val="3108358033"/>
                    </a:ext>
                  </a:extLst>
                </a:gridCol>
                <a:gridCol w="2552700">
                  <a:extLst>
                    <a:ext uri="{9D8B030D-6E8A-4147-A177-3AD203B41FA5}">
                      <a16:colId xmlns:a16="http://schemas.microsoft.com/office/drawing/2014/main" xmlns="" val="2291330117"/>
                    </a:ext>
                  </a:extLst>
                </a:gridCol>
                <a:gridCol w="2222500">
                  <a:extLst>
                    <a:ext uri="{9D8B030D-6E8A-4147-A177-3AD203B41FA5}">
                      <a16:colId xmlns:a16="http://schemas.microsoft.com/office/drawing/2014/main" xmlns="" val="40772592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 err="1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अ.क्र</a:t>
                      </a: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.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तक्रार प्रकार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प्राप्त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निकाली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शिल्लक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xmlns="" val="3409848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1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2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कार्यालयात प्रतक्ष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xmlns="" val="1120672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2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आपले सरकार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xmlns="" val="787843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3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पी जी पोर्टल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xmlns="" val="2691005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4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सीआरयम पोर्टल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xmlns="" val="29628482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76942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8026055-0A5D-2A38-2750-708C057FFAB9}"/>
              </a:ext>
            </a:extLst>
          </p:cNvPr>
          <p:cNvSpPr/>
          <p:nvPr/>
        </p:nvSpPr>
        <p:spPr>
          <a:xfrm>
            <a:off x="6801920" y="0"/>
            <a:ext cx="7828480" cy="82296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 2"/>
          <p:cNvSpPr/>
          <p:nvPr/>
        </p:nvSpPr>
        <p:spPr>
          <a:xfrm>
            <a:off x="7152799" y="6141490"/>
            <a:ext cx="7477601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श्री</a:t>
            </a:r>
            <a:r>
              <a:rPr lang="en-GB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पी</a:t>
            </a:r>
            <a:r>
              <a:rPr lang="en-GB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. </a:t>
            </a:r>
            <a:r>
              <a:rPr lang="en-GB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के</a:t>
            </a:r>
            <a:r>
              <a:rPr lang="en-GB" sz="240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. </a:t>
            </a:r>
            <a:r>
              <a:rPr lang="en-GB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येशमवार</a:t>
            </a: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, </a:t>
            </a:r>
            <a:endParaRPr lang="mr-IN" sz="2400" dirty="0">
              <a:solidFill>
                <a:schemeClr val="bg1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en-US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सह</a:t>
            </a:r>
            <a:r>
              <a:rPr lang="en-US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दुय्यम</a:t>
            </a:r>
            <a:r>
              <a:rPr lang="en-US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निबंधक</a:t>
            </a:r>
            <a:r>
              <a:rPr lang="en-US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वर्ग-2, </a:t>
            </a: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en-US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नांदेड</a:t>
            </a:r>
            <a:r>
              <a:rPr lang="en-US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क्र</a:t>
            </a:r>
            <a:r>
              <a:rPr lang="en-US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. 1</a:t>
            </a:r>
            <a:endParaRPr lang="en-IN" sz="2400" dirty="0">
              <a:solidFill>
                <a:schemeClr val="bg1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3A78B6A-4238-EB2A-E33D-BAA5D5B7DC6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50498" y="2156056"/>
            <a:ext cx="2180444" cy="2372534"/>
          </a:xfrm>
          <a:prstGeom prst="rect">
            <a:avLst/>
          </a:prstGeom>
        </p:spPr>
      </p:pic>
      <p:pic>
        <p:nvPicPr>
          <p:cNvPr id="10" name="Picture 9" descr="download.png">
            <a:extLst>
              <a:ext uri="{FF2B5EF4-FFF2-40B4-BE49-F238E27FC236}">
                <a16:creationId xmlns:a16="http://schemas.microsoft.com/office/drawing/2014/main" xmlns="" id="{F9659C5C-01D2-8754-B9F7-06025F8EA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351" y="483281"/>
            <a:ext cx="4465841" cy="2571768"/>
          </a:xfrm>
          <a:prstGeom prst="rect">
            <a:avLst/>
          </a:prstGeom>
        </p:spPr>
      </p:pic>
      <p:pic>
        <p:nvPicPr>
          <p:cNvPr id="7" name="Picture 6" descr="close-up-pretty-bunch-red-rose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7732" y="3512249"/>
            <a:ext cx="2763078" cy="41446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5426</TotalTime>
  <Words>339</Words>
  <Application>Microsoft Office PowerPoint</Application>
  <PresentationFormat>Custom</PresentationFormat>
  <Paragraphs>73</Paragraphs>
  <Slides>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>PptxGenJS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ADMIN</cp:lastModifiedBy>
  <cp:revision>598</cp:revision>
  <dcterms:created xsi:type="dcterms:W3CDTF">2024-04-01T08:16:19Z</dcterms:created>
  <dcterms:modified xsi:type="dcterms:W3CDTF">2025-04-30T08:16:50Z</dcterms:modified>
</cp:coreProperties>
</file>