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नायगाव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नायगाव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ADMIN\Downloads\WhatsApp Image 2025-04-28 at 11.45.45 AM.jpeg"/>
          <p:cNvPicPr>
            <a:picLocks noChangeAspect="1" noChangeArrowheads="1"/>
          </p:cNvPicPr>
          <p:nvPr/>
        </p:nvPicPr>
        <p:blipFill>
          <a:blip r:embed="rId2"/>
          <a:srcRect b="34402"/>
          <a:stretch>
            <a:fillRect/>
          </a:stretch>
        </p:blipFill>
        <p:spPr bwMode="auto">
          <a:xfrm>
            <a:off x="480437" y="1329625"/>
            <a:ext cx="4215539" cy="5609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ADMIN\Downloads\WhatsApp Image 2025-04-28 at 11.18.13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919" y="1329625"/>
            <a:ext cx="4215539" cy="5609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 descr="C:\Users\ADMIN\Downloads\WhatsApp Image 2025-04-28 at 11.16.49 AM.jpeg"/>
          <p:cNvPicPr>
            <a:picLocks noChangeAspect="1" noChangeArrowheads="1"/>
          </p:cNvPicPr>
          <p:nvPr/>
        </p:nvPicPr>
        <p:blipFill>
          <a:blip r:embed="rId4"/>
          <a:srcRect r="17943"/>
          <a:stretch>
            <a:fillRect/>
          </a:stretch>
        </p:blipFill>
        <p:spPr bwMode="auto">
          <a:xfrm>
            <a:off x="10079916" y="1329625"/>
            <a:ext cx="4215540" cy="5609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050" name="Picture 2" descr="C:\Users\ADMIN\Downloads\WhatsApp Image 2025-04-28 at 11.16.36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481" y="1303142"/>
            <a:ext cx="4618496" cy="59406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ADMIN\Downloads\WhatsApp Image 2025-04-28 at 11.15.59 AM.jpeg"/>
          <p:cNvPicPr>
            <a:picLocks noChangeAspect="1" noChangeArrowheads="1"/>
          </p:cNvPicPr>
          <p:nvPr/>
        </p:nvPicPr>
        <p:blipFill>
          <a:blip r:embed="rId3"/>
          <a:srcRect r="9109"/>
          <a:stretch>
            <a:fillRect/>
          </a:stretch>
        </p:blipFill>
        <p:spPr bwMode="auto">
          <a:xfrm>
            <a:off x="4943957" y="1303142"/>
            <a:ext cx="4618496" cy="59406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ADMIN\Downloads\WhatsApp Image 2025-04-28 at 11.14.52 AM.jpeg"/>
          <p:cNvPicPr>
            <a:picLocks noChangeAspect="1" noChangeArrowheads="1"/>
          </p:cNvPicPr>
          <p:nvPr/>
        </p:nvPicPr>
        <p:blipFill>
          <a:blip r:embed="rId4"/>
          <a:srcRect r="23676"/>
          <a:stretch>
            <a:fillRect/>
          </a:stretch>
        </p:blipFill>
        <p:spPr bwMode="auto">
          <a:xfrm>
            <a:off x="9817343" y="1303142"/>
            <a:ext cx="4618496" cy="59406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2849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नायगाव</a:t>
                      </a:r>
                      <a:r>
                        <a:rPr lang="en-US" sz="20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बी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पां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डागळे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नायगाव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5423</TotalTime>
  <Words>337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597</cp:revision>
  <dcterms:created xsi:type="dcterms:W3CDTF">2024-04-01T08:16:19Z</dcterms:created>
  <dcterms:modified xsi:type="dcterms:W3CDTF">2025-04-30T08:16:06Z</dcterms:modified>
</cp:coreProperties>
</file>