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>
        <p:scale>
          <a:sx n="62" d="100"/>
          <a:sy n="62" d="100"/>
        </p:scale>
        <p:origin x="-426" y="-5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मुखेड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मुखेड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ADMIN\Downloads\WhatsApp Image 2025-04-30 at 11.11.39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475" y="1367557"/>
            <a:ext cx="3928636" cy="5300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C:\Users\ADMIN\Downloads\WhatsApp Image 2025-04-30 at 11.11.37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207" y="1367557"/>
            <a:ext cx="3975106" cy="5300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ADMIN\Downloads\WhatsApp Image 2025-04-30 at 11.11.38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94892" y="1367557"/>
            <a:ext cx="3975106" cy="5300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050" name="Picture 2" descr="C:\Users\ADMIN\Downloads\WhatsApp Image 2025-04-30 at 11.11.41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843" y="1274831"/>
            <a:ext cx="4171922" cy="5598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ADMIN\Downloads\WhatsApp Image 2025-04-30 at 11.11.40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1158" y="1274833"/>
            <a:ext cx="4171922" cy="5598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C:\Users\ADMIN\Downloads\WhatsApp Image 2025-04-30 at 11.11.40 A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0630" y="1274833"/>
            <a:ext cx="4171922" cy="5598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287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लोहा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एफ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एम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शेख</a:t>
            </a:r>
            <a:r>
              <a:rPr lang="mr-IN" sz="240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endParaRPr lang="en-IN" sz="2400" dirty="0" smtClean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मुखेड</a:t>
            </a:r>
            <a:endParaRPr lang="en-US" sz="2400" dirty="0" smtClean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5432</TotalTime>
  <Words>336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600</cp:revision>
  <dcterms:created xsi:type="dcterms:W3CDTF">2024-04-01T08:16:19Z</dcterms:created>
  <dcterms:modified xsi:type="dcterms:W3CDTF">2025-04-30T08:19:33Z</dcterms:modified>
</cp:coreProperties>
</file>