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मुदखेड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cs typeface="DVOT-Yogesh" pitchFamily="2" charset="0"/>
                <a:sym typeface="Calibri (MS) Bold"/>
              </a:rPr>
              <a:t>मुदखेड</a:t>
            </a:r>
            <a:r>
              <a:rPr lang="en-US" sz="20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" name="Picture 2" descr="C:\Users\ADMIN\Downloads\WhatsApp Image 2025-04-29 at 6.46.30 PM (1).jpeg"/>
          <p:cNvPicPr>
            <a:picLocks noChangeAspect="1" noChangeArrowheads="1"/>
          </p:cNvPicPr>
          <p:nvPr/>
        </p:nvPicPr>
        <p:blipFill>
          <a:blip r:embed="rId2"/>
          <a:srcRect b="27889"/>
          <a:stretch>
            <a:fillRect/>
          </a:stretch>
        </p:blipFill>
        <p:spPr bwMode="auto">
          <a:xfrm>
            <a:off x="5000074" y="1506763"/>
            <a:ext cx="4407398" cy="5155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ADMIN\Downloads\WhatsApp Image 2025-04-29 at 6.46.31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0853" y="1517391"/>
            <a:ext cx="4349145" cy="5160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4" descr="C:\Users\ADMIN\Downloads\WhatsApp Image 2025-04-29 at 5.44.22 PM.jpeg"/>
          <p:cNvPicPr>
            <a:picLocks noChangeAspect="1" noChangeArrowheads="1"/>
          </p:cNvPicPr>
          <p:nvPr/>
        </p:nvPicPr>
        <p:blipFill>
          <a:blip r:embed="rId4"/>
          <a:srcRect r="31075"/>
          <a:stretch>
            <a:fillRect/>
          </a:stretch>
        </p:blipFill>
        <p:spPr bwMode="auto">
          <a:xfrm>
            <a:off x="310793" y="1506763"/>
            <a:ext cx="4386021" cy="5160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3" name="Picture 2" descr="C:\Users\ADMIN\Downloads\WhatsApp Image 2025-04-29 at 5.44.21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23260" y="1513481"/>
            <a:ext cx="3606662" cy="5615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C:\Users\ADMIN\Downloads\WhatsApp Image 2025-04-29 at 5.44.20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1357" y="1513619"/>
            <a:ext cx="3606662" cy="5615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C:\Users\ADMIN\Downloads\WhatsApp Image 2025-04-29 at 6.46.30 PM.jpeg"/>
          <p:cNvPicPr>
            <a:picLocks noChangeAspect="1" noChangeArrowheads="1"/>
          </p:cNvPicPr>
          <p:nvPr/>
        </p:nvPicPr>
        <p:blipFill>
          <a:blip r:embed="rId4"/>
          <a:srcRect l="16700" r="36583"/>
          <a:stretch>
            <a:fillRect/>
          </a:stretch>
        </p:blipFill>
        <p:spPr bwMode="auto">
          <a:xfrm>
            <a:off x="700473" y="1513481"/>
            <a:ext cx="3606662" cy="5615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2849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दुय्यम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निबंधक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वर्ग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- 1,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मुदखेड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एस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डी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कैसल्ये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मुदखेड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5432</TotalTime>
  <Words>340</Words>
  <Application>Microsoft Office PowerPoint</Application>
  <PresentationFormat>Custom</PresentationFormat>
  <Paragraphs>73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599</cp:revision>
  <dcterms:created xsi:type="dcterms:W3CDTF">2024-04-01T08:16:19Z</dcterms:created>
  <dcterms:modified xsi:type="dcterms:W3CDTF">2025-04-30T10:07:11Z</dcterms:modified>
</cp:coreProperties>
</file>