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माहूर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माहूर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29 at 6.09.26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070" y="1268290"/>
            <a:ext cx="4067467" cy="5721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ADMIN\Downloads\WhatsApp Image 2025-04-29 at 6.13.53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041" y="1268290"/>
            <a:ext cx="4067467" cy="5721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ADMIN\Downloads\WhatsApp Image 2025-04-29 at 6.13.52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15074" y="1268290"/>
            <a:ext cx="4067467" cy="5730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9 at 6.15.09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18915" y="1181627"/>
            <a:ext cx="4618496" cy="5720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ADMIN\Downloads\WhatsApp Image 2025-04-29 at 6.07.51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6952" y="1181627"/>
            <a:ext cx="4618496" cy="5647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ADMIN\Downloads\WhatsApp Image 2025-04-29 at 6.15.09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552" y="1181627"/>
            <a:ext cx="4618496" cy="5720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दुय्यम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वर्ग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- 1,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माहूर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7152799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मती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एल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तलांडे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माहूर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5447</TotalTime>
  <Words>339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600</cp:revision>
  <dcterms:created xsi:type="dcterms:W3CDTF">2024-04-01T08:16:19Z</dcterms:created>
  <dcterms:modified xsi:type="dcterms:W3CDTF">2025-04-30T10:09:35Z</dcterms:modified>
</cp:coreProperties>
</file>