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730" r:id="rId3"/>
    <p:sldId id="734" r:id="rId4"/>
    <p:sldId id="757" r:id="rId5"/>
    <p:sldId id="758" r:id="rId6"/>
    <p:sldId id="762" r:id="rId7"/>
    <p:sldId id="761" r:id="rId8"/>
    <p:sldId id="745" r:id="rId9"/>
    <p:sldId id="760" r:id="rId10"/>
    <p:sldId id="264" r:id="rId11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:p15="http://schemas.microsoft.com/office/powerpoint/2012/main" xmlns="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61" d="100"/>
          <a:sy n="61" d="100"/>
        </p:scale>
        <p:origin x="-474" y="-7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xmlns="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वर्ग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- 1,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लोहा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/>
            </a:r>
            <a:b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</a:b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एस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एस</a:t>
            </a:r>
            <a:r>
              <a:rPr lang="en-GB" sz="240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डहाळे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दुय्यम 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निबंधक, 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वर्ग-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1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लोहा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:a16="http://schemas.microsoft.com/office/drawing/2014/main" xmlns="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:p14="http://schemas.microsoft.com/office/powerpoint/2010/main" xmlns="" val="36939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22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15498" y="15498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4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>
              <a:lnSpc>
                <a:spcPts val="4559"/>
              </a:lnSpc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लोहा</a:t>
            </a:r>
            <a:r>
              <a:rPr lang="en-US" sz="20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09:45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1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5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1026" name="Picture 2" descr="C:\Users\ADMIN\Downloads\WhatsApp Image 2025-04-28 at 12.10.19 PM.jpeg"/>
          <p:cNvPicPr>
            <a:picLocks noChangeAspect="1" noChangeArrowheads="1"/>
          </p:cNvPicPr>
          <p:nvPr/>
        </p:nvPicPr>
        <p:blipFill>
          <a:blip r:embed="rId2"/>
          <a:srcRect l="11188"/>
          <a:stretch>
            <a:fillRect/>
          </a:stretch>
        </p:blipFill>
        <p:spPr bwMode="auto">
          <a:xfrm>
            <a:off x="449455" y="1374744"/>
            <a:ext cx="6416291" cy="59559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C:\Users\ADMIN\Downloads\WhatsApp Image 2025-04-28 at 12.10.20 PM (1).jpeg"/>
          <p:cNvPicPr>
            <a:picLocks noChangeAspect="1" noChangeArrowheads="1"/>
          </p:cNvPicPr>
          <p:nvPr/>
        </p:nvPicPr>
        <p:blipFill>
          <a:blip r:embed="rId3"/>
          <a:srcRect t="5079" r="5167" b="34157"/>
          <a:stretch>
            <a:fillRect/>
          </a:stretch>
        </p:blipFill>
        <p:spPr bwMode="auto">
          <a:xfrm>
            <a:off x="7423695" y="1374744"/>
            <a:ext cx="6555783" cy="59559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6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2050" name="Picture 2" descr="C:\Users\ADMIN\Downloads\WhatsApp Image 2025-04-28 at 12.10.21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952" y="1484457"/>
            <a:ext cx="3977206" cy="56332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C:\Users\ADMIN\Downloads\WhatsApp Image 2025-04-28 at 12.10.21 PM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0818" y="1573289"/>
            <a:ext cx="4920278" cy="55444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C:\Users\ADMIN\Downloads\WhatsApp Image 2025-04-28 at 12.10.20 PM.jpeg"/>
          <p:cNvPicPr>
            <a:picLocks noChangeAspect="1" noChangeArrowheads="1"/>
          </p:cNvPicPr>
          <p:nvPr/>
        </p:nvPicPr>
        <p:blipFill>
          <a:blip r:embed="rId4"/>
          <a:srcRect l="53571"/>
          <a:stretch>
            <a:fillRect/>
          </a:stretch>
        </p:blipFill>
        <p:spPr bwMode="auto">
          <a:xfrm>
            <a:off x="9865896" y="1606422"/>
            <a:ext cx="4491789" cy="55113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7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3074" name="Picture 2" descr="C:\Users\ADMIN\Downloads\WhatsApp Image 2025-04-28 at 10.51.48 AM.jpeg"/>
          <p:cNvPicPr>
            <a:picLocks noChangeAspect="1" noChangeArrowheads="1"/>
          </p:cNvPicPr>
          <p:nvPr/>
        </p:nvPicPr>
        <p:blipFill>
          <a:blip r:embed="rId2"/>
          <a:srcRect t="8425" r="1828" b="11349"/>
          <a:stretch>
            <a:fillRect/>
          </a:stretch>
        </p:blipFill>
        <p:spPr bwMode="auto">
          <a:xfrm>
            <a:off x="759417" y="1165800"/>
            <a:ext cx="12693112" cy="62113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B4AE12DB-B017-89CF-24FE-100F8FD9DE0C}"/>
              </a:ext>
            </a:extLst>
          </p:cNvPr>
          <p:cNvSpPr/>
          <p:nvPr/>
        </p:nvSpPr>
        <p:spPr>
          <a:xfrm>
            <a:off x="-106817" y="3540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8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8285972"/>
              </p:ext>
            </p:extLst>
          </p:nvPr>
        </p:nvGraphicFramePr>
        <p:xfrm>
          <a:off x="239886" y="2105451"/>
          <a:ext cx="13730110" cy="2875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:a16="http://schemas.microsoft.com/office/drawing/2014/main" xmlns="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:a16="http://schemas.microsoft.com/office/drawing/2014/main" xmlns="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लोहा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नोंदणी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भाग-2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क्र.826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प्रमाणे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विनाशास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पात्र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2005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पासून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कार्यरत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857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9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1183266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694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5387</TotalTime>
  <Words>342</Words>
  <Application>Microsoft Office PowerPoint</Application>
  <PresentationFormat>Custom</PresentationFormat>
  <Paragraphs>75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590</cp:revision>
  <dcterms:created xsi:type="dcterms:W3CDTF">2024-04-01T08:16:19Z</dcterms:created>
  <dcterms:modified xsi:type="dcterms:W3CDTF">2025-04-30T10:11:00Z</dcterms:modified>
</cp:coreProperties>
</file>