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730" r:id="rId3"/>
    <p:sldId id="734" r:id="rId4"/>
    <p:sldId id="757" r:id="rId5"/>
    <p:sldId id="758" r:id="rId6"/>
    <p:sldId id="762" r:id="rId7"/>
    <p:sldId id="745" r:id="rId8"/>
    <p:sldId id="760" r:id="rId9"/>
    <p:sldId id="264" r:id="rId10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="" xmlns:p15="http://schemas.microsoft.com/office/powerpoint/2012/main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61" d="100"/>
          <a:sy n="61" d="100"/>
        </p:scale>
        <p:origin x="-474" y="-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="" xmlns:a16="http://schemas.microsoft.com/office/drawing/2014/main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वर्ग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- 1,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हिमायतनगर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/>
            </a:r>
            <a:b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</a:b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="" xmlns:a16="http://schemas.microsoft.com/office/drawing/2014/main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36939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22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87FDF418-1B25-E8DC-A6AF-342383740EA8}"/>
              </a:ext>
            </a:extLst>
          </p:cNvPr>
          <p:cNvSpPr/>
          <p:nvPr/>
        </p:nvSpPr>
        <p:spPr>
          <a:xfrm>
            <a:off x="15498" y="15498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4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>
              <a:lnSpc>
                <a:spcPts val="4559"/>
              </a:lnSpc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हिमायतनगर</a:t>
            </a:r>
            <a:r>
              <a:rPr lang="en-US" sz="20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09:45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41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5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2" name="Picture 2" descr="C:\Users\ADMIN\Downloads\WhatsApp Image 2025-04-28 at 1.12.48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370" y="2191333"/>
            <a:ext cx="3944867" cy="3738378"/>
          </a:xfrm>
          <a:prstGeom prst="rect">
            <a:avLst/>
          </a:prstGeom>
          <a:noFill/>
        </p:spPr>
      </p:pic>
      <p:pic>
        <p:nvPicPr>
          <p:cNvPr id="1027" name="Picture 3" descr="C:\Users\ADMIN\Downloads\WhatsApp Image 2025-04-28 at 1.12.47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296" y="1268807"/>
            <a:ext cx="4342403" cy="57898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4" descr="C:\Users\ADMIN\Downloads\WhatsApp Image 2025-04-28 at 1.12.47 PM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3378" y="1268806"/>
            <a:ext cx="4342403" cy="57898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9" name="Picture 5" descr="C:\Users\ADMIN\Downloads\WhatsApp Image 2025-04-28 at 1.12.48 PM (1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8895" y="1268806"/>
            <a:ext cx="4342403" cy="57898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2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6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3" name="Picture 2" descr="C:\Users\ADMIN\Downloads\WhatsApp Image 2025-04-28 at 12.16.05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268587" y="1423846"/>
            <a:ext cx="4317108" cy="52755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 descr="C:\Users\ADMIN\Downloads\WhatsApp Image 2025-04-28 at 12.16.06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27405" y="1423846"/>
            <a:ext cx="4152713" cy="52597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C:\Users\ADMIN\Downloads\WhatsApp Image 2025-04-28 at 12.16.06 PM (2).jpeg"/>
          <p:cNvPicPr>
            <a:picLocks noChangeAspect="1" noChangeArrowheads="1"/>
          </p:cNvPicPr>
          <p:nvPr/>
        </p:nvPicPr>
        <p:blipFill>
          <a:blip r:embed="rId4"/>
          <a:srcRect l="21200"/>
          <a:stretch>
            <a:fillRect/>
          </a:stretch>
        </p:blipFill>
        <p:spPr bwMode="auto">
          <a:xfrm>
            <a:off x="388284" y="1423847"/>
            <a:ext cx="4293031" cy="52755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B4AE12DB-B017-89CF-24FE-100F8FD9DE0C}"/>
              </a:ext>
            </a:extLst>
          </p:cNvPr>
          <p:cNvSpPr/>
          <p:nvPr/>
        </p:nvSpPr>
        <p:spPr>
          <a:xfrm>
            <a:off x="-106817" y="3540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7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8285972"/>
              </p:ext>
            </p:extLst>
          </p:nvPr>
        </p:nvGraphicFramePr>
        <p:xfrm>
          <a:off x="239886" y="2105451"/>
          <a:ext cx="13730110" cy="3256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="" xmlns:a16="http://schemas.microsoft.com/office/drawing/2014/main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="" xmlns:a16="http://schemas.microsoft.com/office/drawing/2014/main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हिमायत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DVOT-Yogesh" pitchFamily="2" charset="0"/>
                        <a:ea typeface="Calibri" panose="020F0502020204030204" pitchFamily="34" charset="0"/>
                        <a:cs typeface="DVOT-Yogesh" pitchFamily="2" charset="0"/>
                        <a:sym typeface="Calibri (MS) Bold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नगर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नोंदणी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भाग-2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क्र.826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प्रमाणे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विनाशास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पात्र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2005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पासून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कार्यरत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857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8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81183266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694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एस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एस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डहाळे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दुय्यम 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निबंधक, 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वर्ग-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1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हिमायतनगर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="" xmlns:a16="http://schemas.microsoft.com/office/drawing/2014/main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5396</TotalTime>
  <Words>338</Words>
  <Application>Microsoft Office PowerPoint</Application>
  <PresentationFormat>Custom</PresentationFormat>
  <Paragraphs>74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592</cp:revision>
  <dcterms:created xsi:type="dcterms:W3CDTF">2024-04-01T08:16:19Z</dcterms:created>
  <dcterms:modified xsi:type="dcterms:W3CDTF">2025-04-30T10:17:12Z</dcterms:modified>
</cp:coreProperties>
</file>