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हदगाव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हदगाव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29 at 4.18.3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874" y="1279930"/>
            <a:ext cx="3206092" cy="5387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ADMIN\Downloads\WhatsApp Image 2025-04-29 at 4.18.31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0992" y="1279930"/>
            <a:ext cx="3206091" cy="5387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4" descr="C:\Users\ADMIN\Downloads\WhatsApp Image 2025-04-29 at 4.18.32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5597" y="1279930"/>
            <a:ext cx="3413730" cy="54469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ADMIN\Downloads\WhatsApp Image 2025-04-29 at 4.18.34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06612" y="1279930"/>
            <a:ext cx="3376612" cy="5387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29 at 4.18.34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58" y="1266157"/>
            <a:ext cx="3228099" cy="5391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C:\Users\ADMIN\Downloads\WhatsApp Image 2025-04-29 at 4.18.35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066" y="1275887"/>
            <a:ext cx="3228100" cy="5391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C:\Users\ADMIN\Downloads\WhatsApp Image 2025-04-29 at 4.18.35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8196" y="1275887"/>
            <a:ext cx="3228100" cy="5391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ADMIN\Downloads\WhatsApp Image 2025-04-29 at 4.18.30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85523" y="1266157"/>
            <a:ext cx="3228100" cy="5382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dirty="0" err="1" smtClean="0">
                          <a:latin typeface="DVOT-Yogesh" panose="00000400000000000000" pitchFamily="2" charset="0"/>
                          <a:cs typeface="DVOT-Yogesh" panose="00000400000000000000" pitchFamily="2" charset="0"/>
                          <a:sym typeface="Calibri (MS)"/>
                        </a:rPr>
                        <a:t>हदगाव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आर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सेवलीकर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हदगाव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5427</TotalTime>
  <Words>337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595</cp:revision>
  <dcterms:created xsi:type="dcterms:W3CDTF">2024-04-01T08:16:19Z</dcterms:created>
  <dcterms:modified xsi:type="dcterms:W3CDTF">2025-04-30T10:18:54Z</dcterms:modified>
</cp:coreProperties>
</file>