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- 1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धर्माबाद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/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धर्माबाद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7" name="Picture 3" descr="C:\Users\ADMIN\Downloads\WhatsApp Image 2025-04-29 at 6.51.07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5606" y="1456378"/>
            <a:ext cx="4104476" cy="4721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C:\Users\ADMIN\Downloads\WhatsApp Image 2025-04-29 at 6.51.0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693" y="1456378"/>
            <a:ext cx="4019798" cy="4721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 descr="C:\Users\ADMIN\Downloads\WhatsApp Image 2025-04-29 at 6.51.08 PM (1).jpeg"/>
          <p:cNvPicPr>
            <a:picLocks noChangeAspect="1" noChangeArrowheads="1"/>
          </p:cNvPicPr>
          <p:nvPr/>
        </p:nvPicPr>
        <p:blipFill>
          <a:blip r:embed="rId4"/>
          <a:srcRect l="32961" t="14094" r="31426"/>
          <a:stretch>
            <a:fillRect/>
          </a:stretch>
        </p:blipFill>
        <p:spPr bwMode="auto">
          <a:xfrm>
            <a:off x="5368109" y="1456378"/>
            <a:ext cx="4019798" cy="47213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29 at 4.36.51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9076" y="1471515"/>
            <a:ext cx="4778356" cy="5480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C:\Users\ADMIN\Downloads\WhatsApp Image 2025-04-29 at 4.36.51 P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2444" y="1455473"/>
            <a:ext cx="4778356" cy="5480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849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dirty="0" err="1" smtClean="0">
                          <a:latin typeface="DVOT-Yogesh" panose="00000400000000000000" pitchFamily="2" charset="0"/>
                          <a:cs typeface="DVOT-Yogesh" panose="00000400000000000000" pitchFamily="2" charset="0"/>
                          <a:sym typeface="Calibri (MS)"/>
                        </a:rPr>
                        <a:t>धर्माबाद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एस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डहाळे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वर्ग-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धर्माबाद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5435</TotalTime>
  <Words>337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600</cp:revision>
  <dcterms:created xsi:type="dcterms:W3CDTF">2024-04-01T08:16:19Z</dcterms:created>
  <dcterms:modified xsi:type="dcterms:W3CDTF">2025-04-30T10:20:17Z</dcterms:modified>
</cp:coreProperties>
</file>