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730" r:id="rId3"/>
    <p:sldId id="734" r:id="rId4"/>
    <p:sldId id="757" r:id="rId5"/>
    <p:sldId id="758" r:id="rId6"/>
    <p:sldId id="762" r:id="rId7"/>
    <p:sldId id="763" r:id="rId8"/>
    <p:sldId id="745" r:id="rId9"/>
    <p:sldId id="760" r:id="rId10"/>
    <p:sldId id="264" r:id="rId11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7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देगलूर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आर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मंगरुळे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en-GB" sz="2400" dirty="0" smtClean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देगलूर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देगलूर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8 at 2.14.1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9453" y="1240775"/>
            <a:ext cx="4387378" cy="5849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ADMIN\Downloads\WhatsApp Image 2025-04-28 at 11.47.43 A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32902" y="1240775"/>
            <a:ext cx="4387378" cy="5849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ADMIN\Downloads\WhatsApp Image 2025-04-28 at 11.47.43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115" y="1240775"/>
            <a:ext cx="4387378" cy="5849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28 at 2.14.1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009960" y="-1699094"/>
            <a:ext cx="6548486" cy="12367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074" name="Picture 2" descr="C:\Users\ADMIN\Downloads\WhatsApp Image 2025-04-28 at 11.47.42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648930" y="1625131"/>
            <a:ext cx="3781926" cy="504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ADMIN\Downloads\WhatsApp Image 2025-04-28 at 11.47.41 A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5628" y="1625131"/>
            <a:ext cx="3781926" cy="504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ADMIN\Downloads\WhatsApp Image 2025-04-28 at 11.47.41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0835" y="1625131"/>
            <a:ext cx="3826834" cy="5102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देगलूर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5455</TotalTime>
  <Words>341</Words>
  <Application>Microsoft Office PowerPoint</Application>
  <PresentationFormat>Custom</PresentationFormat>
  <Paragraphs>75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604</cp:revision>
  <dcterms:created xsi:type="dcterms:W3CDTF">2024-04-01T08:16:19Z</dcterms:created>
  <dcterms:modified xsi:type="dcterms:W3CDTF">2025-04-30T10:23:07Z</dcterms:modified>
</cp:coreProperties>
</file>